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f7415bf9da4dd9" /><Relationship Type="http://schemas.openxmlformats.org/officeDocument/2006/relationships/extended-properties" Target="/docProps/app.xml" Id="Raf22dc8555a0402e" /><Relationship Type="http://schemas.openxmlformats.org/officeDocument/2006/relationships/officeDocument" Target="/ppt/presentation.xml" Id="R101aabb9de21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10049239e43bd"/>
  </p:sldMasterIdLst>
  <p:notesMasterIdLst>
    <p:notesMasterId xmlns:r="http://schemas.openxmlformats.org/officeDocument/2006/relationships" r:id="Rf865ead0241f4c85"/>
  </p:notesMasterIdLst>
  <p:sldIdLst>
    <p:sldId xmlns:r="http://schemas.openxmlformats.org/officeDocument/2006/relationships" id="256" r:id="R3cc6e27b744847af"/>
    <p:sldId xmlns:r="http://schemas.openxmlformats.org/officeDocument/2006/relationships" id="257" r:id="R46c8c99cfc8349ce"/>
    <p:sldId xmlns:r="http://schemas.openxmlformats.org/officeDocument/2006/relationships" id="258" r:id="R9410a7daf0cc4db2"/>
    <p:sldId xmlns:r="http://schemas.openxmlformats.org/officeDocument/2006/relationships" id="259" r:id="Rd2026e3ae0b14235"/>
    <p:sldId xmlns:r="http://schemas.openxmlformats.org/officeDocument/2006/relationships" id="260" r:id="R877c9f986b2b401b"/>
    <p:sldId xmlns:r="http://schemas.openxmlformats.org/officeDocument/2006/relationships" id="261" r:id="Re5575c1bd5eb4c06"/>
    <p:sldId xmlns:r="http://schemas.openxmlformats.org/officeDocument/2006/relationships" id="262" r:id="Rb09c2d282c1041b9"/>
    <p:sldId xmlns:r="http://schemas.openxmlformats.org/officeDocument/2006/relationships" id="263" r:id="R57c6819323de4ca3"/>
    <p:sldId xmlns:r="http://schemas.openxmlformats.org/officeDocument/2006/relationships" id="264" r:id="Rf50dcb9c6d8e4db3"/>
    <p:sldId xmlns:r="http://schemas.openxmlformats.org/officeDocument/2006/relationships" id="265" r:id="R29d9bfac41004c3e"/>
    <p:sldId xmlns:r="http://schemas.openxmlformats.org/officeDocument/2006/relationships" id="266" r:id="R8774b0d3efa9430b"/>
    <p:sldId xmlns:r="http://schemas.openxmlformats.org/officeDocument/2006/relationships" id="267" r:id="R0d97b394ada14eea"/>
    <p:sldId xmlns:r="http://schemas.openxmlformats.org/officeDocument/2006/relationships" id="268" r:id="R965c694ded9945b7"/>
    <p:sldId xmlns:r="http://schemas.openxmlformats.org/officeDocument/2006/relationships" id="269" r:id="R4946fda132ba4c72"/>
    <p:sldId xmlns:r="http://schemas.openxmlformats.org/officeDocument/2006/relationships" id="270" r:id="R000bf8a5738b401c"/>
    <p:sldId xmlns:r="http://schemas.openxmlformats.org/officeDocument/2006/relationships" id="271" r:id="R2068fcf215664765"/>
    <p:sldId xmlns:r="http://schemas.openxmlformats.org/officeDocument/2006/relationships" id="272" r:id="R4a463248c896469a"/>
    <p:sldId xmlns:r="http://schemas.openxmlformats.org/officeDocument/2006/relationships" id="273" r:id="Red1c415b9a5a4416"/>
    <p:sldId xmlns:r="http://schemas.openxmlformats.org/officeDocument/2006/relationships" id="274" r:id="R25f656354df64c09"/>
    <p:sldId xmlns:r="http://schemas.openxmlformats.org/officeDocument/2006/relationships" id="275" r:id="Rf7f548c7682d4a81"/>
    <p:sldId xmlns:r="http://schemas.openxmlformats.org/officeDocument/2006/relationships" id="276" r:id="R0e829c037af74aa0"/>
    <p:sldId xmlns:r="http://schemas.openxmlformats.org/officeDocument/2006/relationships" id="277" r:id="Racf914973845480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1322f44af584fb2" /><Relationship Type="http://schemas.openxmlformats.org/officeDocument/2006/relationships/slideMaster" Target="/ppt/slideMasters/slideMaster1.xml" Id="R2a710049239e43bd" /><Relationship Type="http://schemas.openxmlformats.org/officeDocument/2006/relationships/notesMaster" Target="/ppt/notesMasters/notesMaster1.xml" Id="Rf865ead0241f4c85" /><Relationship Type="http://schemas.openxmlformats.org/officeDocument/2006/relationships/presProps" Target="/ppt/presProps.xml" Id="R86040e1158864029" /><Relationship Type="http://schemas.openxmlformats.org/officeDocument/2006/relationships/tableStyles" Target="/ppt/tableStyles.xml" Id="Rb888f358841b4301" /><Relationship Type="http://schemas.openxmlformats.org/officeDocument/2006/relationships/slide" Target="/ppt/slides/slide1.xml" Id="R3cc6e27b744847af" /><Relationship Type="http://schemas.openxmlformats.org/officeDocument/2006/relationships/slide" Target="/ppt/slides/slide2.xml" Id="R46c8c99cfc8349ce" /><Relationship Type="http://schemas.openxmlformats.org/officeDocument/2006/relationships/slide" Target="/ppt/slides/slide3.xml" Id="R9410a7daf0cc4db2" /><Relationship Type="http://schemas.openxmlformats.org/officeDocument/2006/relationships/slide" Target="/ppt/slides/slide4.xml" Id="Rd2026e3ae0b14235" /><Relationship Type="http://schemas.openxmlformats.org/officeDocument/2006/relationships/slide" Target="/ppt/slides/slide5.xml" Id="R877c9f986b2b401b" /><Relationship Type="http://schemas.openxmlformats.org/officeDocument/2006/relationships/slide" Target="/ppt/slides/slide6.xml" Id="Re5575c1bd5eb4c06" /><Relationship Type="http://schemas.openxmlformats.org/officeDocument/2006/relationships/slide" Target="/ppt/slides/slide7.xml" Id="Rb09c2d282c1041b9" /><Relationship Type="http://schemas.openxmlformats.org/officeDocument/2006/relationships/slide" Target="/ppt/slides/slide8.xml" Id="R57c6819323de4ca3" /><Relationship Type="http://schemas.openxmlformats.org/officeDocument/2006/relationships/slide" Target="/ppt/slides/slide9.xml" Id="Rf50dcb9c6d8e4db3" /><Relationship Type="http://schemas.openxmlformats.org/officeDocument/2006/relationships/slide" Target="/ppt/slides/slide10.xml" Id="R29d9bfac41004c3e" /><Relationship Type="http://schemas.openxmlformats.org/officeDocument/2006/relationships/slide" Target="/ppt/slides/slide11.xml" Id="R8774b0d3efa9430b" /><Relationship Type="http://schemas.openxmlformats.org/officeDocument/2006/relationships/slide" Target="/ppt/slides/slide12.xml" Id="R0d97b394ada14eea" /><Relationship Type="http://schemas.openxmlformats.org/officeDocument/2006/relationships/slide" Target="/ppt/slides/slide13.xml" Id="R965c694ded9945b7" /><Relationship Type="http://schemas.openxmlformats.org/officeDocument/2006/relationships/slide" Target="/ppt/slides/slide14.xml" Id="R4946fda132ba4c72" /><Relationship Type="http://schemas.openxmlformats.org/officeDocument/2006/relationships/slide" Target="/ppt/slides/slide15.xml" Id="R000bf8a5738b401c" /><Relationship Type="http://schemas.openxmlformats.org/officeDocument/2006/relationships/slide" Target="/ppt/slides/slide16.xml" Id="R2068fcf215664765" /><Relationship Type="http://schemas.openxmlformats.org/officeDocument/2006/relationships/slide" Target="/ppt/slides/slide17.xml" Id="R4a463248c896469a" /><Relationship Type="http://schemas.openxmlformats.org/officeDocument/2006/relationships/slide" Target="/ppt/slides/slide18.xml" Id="Red1c415b9a5a4416" /><Relationship Type="http://schemas.openxmlformats.org/officeDocument/2006/relationships/slide" Target="/ppt/slides/slide19.xml" Id="R25f656354df64c09" /><Relationship Type="http://schemas.openxmlformats.org/officeDocument/2006/relationships/slide" Target="/ppt/slides/slide20.xml" Id="Rf7f548c7682d4a81" /><Relationship Type="http://schemas.openxmlformats.org/officeDocument/2006/relationships/slide" Target="/ppt/slides/slide21.xml" Id="R0e829c037af74aa0" /><Relationship Type="http://schemas.openxmlformats.org/officeDocument/2006/relationships/slide" Target="/ppt/slides/slide22.xml" Id="Racf914973845480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7883f2c234a4d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e529cfe577d402c" /><Relationship Type="http://schemas.openxmlformats.org/officeDocument/2006/relationships/notesMaster" Target="/ppt/notesMasters/notesMaster1.xml" Id="Rd8f81a62c09743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74542c018134821" /><Relationship Type="http://schemas.openxmlformats.org/officeDocument/2006/relationships/notesMaster" Target="/ppt/notesMasters/notesMaster1.xml" Id="R14fa25797f114f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8403a8557be489d" /><Relationship Type="http://schemas.openxmlformats.org/officeDocument/2006/relationships/notesMaster" Target="/ppt/notesMasters/notesMaster1.xml" Id="R4aac671ab4c0467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d2a29c54bbf4685" /><Relationship Type="http://schemas.openxmlformats.org/officeDocument/2006/relationships/notesMaster" Target="/ppt/notesMasters/notesMaster1.xml" Id="Rbb1da71422074a2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d19d093038348c8" /><Relationship Type="http://schemas.openxmlformats.org/officeDocument/2006/relationships/notesMaster" Target="/ppt/notesMasters/notesMaster1.xml" Id="Re5c25c5575de459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5b3215e5ff849b8" /><Relationship Type="http://schemas.openxmlformats.org/officeDocument/2006/relationships/notesMaster" Target="/ppt/notesMasters/notesMaster1.xml" Id="Rb1dc4fdbadcd486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1d142a6576c4d2a" /><Relationship Type="http://schemas.openxmlformats.org/officeDocument/2006/relationships/notesMaster" Target="/ppt/notesMasters/notesMaster1.xml" Id="R7b48042634cb48f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8053c0ae9ac4339" /><Relationship Type="http://schemas.openxmlformats.org/officeDocument/2006/relationships/notesMaster" Target="/ppt/notesMasters/notesMaster1.xml" Id="R7c34904f6ea8494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aaeeacf374d495a" /><Relationship Type="http://schemas.openxmlformats.org/officeDocument/2006/relationships/notesMaster" Target="/ppt/notesMasters/notesMaster1.xml" Id="R6664a2f02db2492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4d30e7ad8a945f6" /><Relationship Type="http://schemas.openxmlformats.org/officeDocument/2006/relationships/notesMaster" Target="/ppt/notesMasters/notesMaster1.xml" Id="Rb20b0afd0d764b8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bb17611105948aa" /><Relationship Type="http://schemas.openxmlformats.org/officeDocument/2006/relationships/notesMaster" Target="/ppt/notesMasters/notesMaster1.xml" Id="R4d5560ae2d7442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19938759674578" /><Relationship Type="http://schemas.openxmlformats.org/officeDocument/2006/relationships/notesMaster" Target="/ppt/notesMasters/notesMaster1.xml" Id="R1abe945d1a62423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ad6f8fdc6f74a41" /><Relationship Type="http://schemas.openxmlformats.org/officeDocument/2006/relationships/notesMaster" Target="/ppt/notesMasters/notesMaster1.xml" Id="Rfdae9d0bb11c4ce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68f82e4b3b44dcc" /><Relationship Type="http://schemas.openxmlformats.org/officeDocument/2006/relationships/notesMaster" Target="/ppt/notesMasters/notesMaster1.xml" Id="R2c7d3d0d54804e7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b1067b3314d4481" /><Relationship Type="http://schemas.openxmlformats.org/officeDocument/2006/relationships/notesMaster" Target="/ppt/notesMasters/notesMaster1.xml" Id="Re627f7ac2fa8406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1daeb8fe9e4d9a" /><Relationship Type="http://schemas.openxmlformats.org/officeDocument/2006/relationships/notesMaster" Target="/ppt/notesMasters/notesMaster1.xml" Id="R893dad998f244a9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4c9ea6187546f6" /><Relationship Type="http://schemas.openxmlformats.org/officeDocument/2006/relationships/notesMaster" Target="/ppt/notesMasters/notesMaster1.xml" Id="R5fff317dc998466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7207867762c437d" /><Relationship Type="http://schemas.openxmlformats.org/officeDocument/2006/relationships/notesMaster" Target="/ppt/notesMasters/notesMaster1.xml" Id="R43868b029fb8497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d6417e295a4d8f" /><Relationship Type="http://schemas.openxmlformats.org/officeDocument/2006/relationships/notesMaster" Target="/ppt/notesMasters/notesMaster1.xml" Id="Rce5eb89e2ff7462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88079f5230f47e8" /><Relationship Type="http://schemas.openxmlformats.org/officeDocument/2006/relationships/notesMaster" Target="/ppt/notesMasters/notesMaster1.xml" Id="R05cd2ef702b94eb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3c559416e64380" /><Relationship Type="http://schemas.openxmlformats.org/officeDocument/2006/relationships/notesMaster" Target="/ppt/notesMasters/notesMaster1.xml" Id="Rdbe662746655456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d1de4331924492e" /><Relationship Type="http://schemas.openxmlformats.org/officeDocument/2006/relationships/notesMaster" Target="/ppt/notesMasters/notesMaster1.xml" Id="R19e78db2f1f44e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Current role set: https://www.tweedekamer.nl/kamerleden_en_commissies/alle_fractievoorzitters</a:t>
            </a:r>
          </a:p>
          <a:p xmlns:a="http://schemas.openxmlformats.org/drawingml/2006/main">
            <a:r>
              <a:t>- Prime minister: https://www.rijksoverheid.nl/regering/bewindspersonen/rob-jetten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https://www.tweedekamer.nl/kamerleden_en_commissies/alle_kamerleden/eerdmans-bj-ja21</a:t>
            </a:r>
          </a:p>
          <a:p xmlns:a="http://schemas.openxmlformats.org/drawingml/2006/main">
            <a:r>
              <a:t>- Portrait: https://www.tweedekamer.nl/sites/default/files/styles/medium/public/atoms/images/ja21_eerdmans_0.jpg?itok=2NZRLzCG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https://www.tweedekamer.nl/kamerleden_en_commissies/alle_kamerleden/vos-lg-de-fvd-0</a:t>
            </a:r>
          </a:p>
          <a:p xmlns:a="http://schemas.openxmlformats.org/drawingml/2006/main">
            <a:r>
              <a:t>- Portrait: https://www.tweedekamer.nl/sites/default/files/styles/medium/public/2025-11/FVD_Vos_de.jpg?itok=jhqfZ33b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https://www.tweedekamer.nl/kamerleden_en_commissies/alle_kamerleden/vermeer-h-bbb</a:t>
            </a:r>
          </a:p>
          <a:p xmlns:a="http://schemas.openxmlformats.org/drawingml/2006/main">
            <a:r>
              <a:t>- Portrait: https://www.tweedekamer.nl/sites/default/files/styles/medium/public/2025-11/BBB_Vermeer.jpg?itok=2OKkcsvr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https://www.tweedekamer.nl/kamerleden_en_commissies/alle_kamerleden/baarle-srt-van-denk</a:t>
            </a:r>
          </a:p>
          <a:p xmlns:a="http://schemas.openxmlformats.org/drawingml/2006/main">
            <a:r>
              <a:t>- Portrait: https://www.tweedekamer.nl/sites/default/files/styles/medium/public/2025-11/DENK_Baarle_van.jpg?itok=GQXhl3A5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https://www.tweedekamer.nl/kamerleden_en_commissies/alle_kamerleden/stoffer-c-sgp</a:t>
            </a:r>
          </a:p>
          <a:p xmlns:a="http://schemas.openxmlformats.org/drawingml/2006/main">
            <a:r>
              <a:t>- Portrait: https://www.tweedekamer.nl/sites/default/files/styles/medium/public/2025-11/SGP_Stoffer.jpg?itok=mRHc-OIx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https://www.tweedekamer.nl/kamerleden_en_commissies/alle_kamerleden/teunissen-c-pvdd</a:t>
            </a:r>
          </a:p>
          <a:p xmlns:a="http://schemas.openxmlformats.org/drawingml/2006/main">
            <a:r>
              <a:t>- Portrait: https://www.tweedekamer.nl/sites/default/files/styles/medium/public/2025-11/PvdD_Teunissen.jpg?itok=ppOgCFXi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https://www.tweedekamer.nl/kamerleden_en_commissies/alle_kamerleden/bikker-mh-christenunie</a:t>
            </a:r>
          </a:p>
          <a:p xmlns:a="http://schemas.openxmlformats.org/drawingml/2006/main">
            <a:r>
              <a:t>- Portrait: https://www.tweedekamer.nl/sites/default/files/styles/medium/public/2025-11/CU_Bikker.jpg?itok=t54Luc-2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https://www.tweedekamer.nl/kamerleden_en_commissies/alle_kamerleden/dijk-jp-sp</a:t>
            </a:r>
          </a:p>
          <a:p xmlns:a="http://schemas.openxmlformats.org/drawingml/2006/main">
            <a:r>
              <a:t>- Portrait: https://www.tweedekamer.nl/sites/default/files/styles/medium/public/2025-11/SP_Dijk.jpg?itok=Qst2aubM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https://www.tweedekamer.nl/kamerleden_en_commissies/alle_kamerleden/struijs-ja-50plus</a:t>
            </a:r>
          </a:p>
          <a:p xmlns:a="http://schemas.openxmlformats.org/drawingml/2006/main">
            <a:r>
              <a:t>- Portrait: https://www.tweedekamer.nl/sites/default/files/styles/medium/public/2025-11/50PLUS_Struijs.jpg?itok=u62EbM23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https://www.tweedekamer.nl/kamerleden_en_commissies/alle_kamerleden/dassen-lajm-volt</a:t>
            </a:r>
          </a:p>
          <a:p xmlns:a="http://schemas.openxmlformats.org/drawingml/2006/main">
            <a:r>
              <a:t>- Portrait: https://www.tweedekamer.nl/sites/default/files/styles/medium/public/2025-11/Volt_Dassen.jpg?itok=cVP9BwWj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Framework authored for Staatsprofiel; no external claims or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https://www.tweedekamer.nl/kamerleden_en_commissies/alle_kamerleden/markuszower-g-groep-markuszower</a:t>
            </a:r>
          </a:p>
          <a:p xmlns:a="http://schemas.openxmlformats.org/drawingml/2006/main">
            <a:r>
              <a:t>- Portrait: https://www.tweedekamer.nl/sites/default/files/styles/medium/public/2026-01/G.Markuszower.png?itok=SJcSkgH4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https://www.tweedekamer.nl/kamerleden_en_commissies/alle_kamerleden/keijzer-mcg-lid-keijzer</a:t>
            </a:r>
          </a:p>
          <a:p xmlns:a="http://schemas.openxmlformats.org/drawingml/2006/main">
            <a:r>
              <a:t>- Portrait: https://www.tweedekamer.nl/sites/default/files/styles/medium/public/2026-02/Keijzer.m.jpg?itok=KVzi5WwT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Workflow authored for Staatsprofiel; no external claims or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Method authored for Staatsprofiel; no external claims or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https://www.rijksoverheid.nl/regering/bewindspersonen/rob-jetten</a:t>
            </a:r>
          </a:p>
          <a:p xmlns:a="http://schemas.openxmlformats.org/drawingml/2006/main">
            <a:r>
              <a:t>- Portrait: https://www.rijksoverheid.nl/site/binaries/content/gallery/site-content/content-afbeeldingen/regering/bewindspersonen/kabinet-jetten/rob-jetten/downloads/rob-jetten-1a.jpg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https://www.tweedekamer.nl/kamerleden_en_commissies/alle_kamerleden/paternotte-jm-d66</a:t>
            </a:r>
          </a:p>
          <a:p xmlns:a="http://schemas.openxmlformats.org/drawingml/2006/main">
            <a:r>
              <a:t>- Portrait: https://www.tweedekamer.nl/sites/default/files/styles/medium/public/2025-12/D66-Paternotte.jpg?itok=a28FPssy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https://www.tweedekamer.nl/kamerleden_en_commissies/alle_kamerleden/brekelmans-rp-vvd</a:t>
            </a:r>
          </a:p>
          <a:p xmlns:a="http://schemas.openxmlformats.org/drawingml/2006/main">
            <a:r>
              <a:t>- Portrait: https://www.tweedekamer.nl/sites/default/files/styles/medium/public/2025-11/VVD_Brekelmans.jpg?itok=GAzXuSrn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https://www.tweedekamer.nl/kamerleden_en_commissies/alle_kamerleden/klaver-jf-pro</a:t>
            </a:r>
          </a:p>
          <a:p xmlns:a="http://schemas.openxmlformats.org/drawingml/2006/main">
            <a:r>
              <a:t>- Portrait: https://www.tweedekamer.nl/sites/default/files/styles/medium/public/2026-06/PRO-klaver.png?itok=8l3BQFKL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https://www.tweedekamer.nl/kamerleden_en_commissies/alle_kamerleden/wilders-g-pvv</a:t>
            </a:r>
          </a:p>
          <a:p xmlns:a="http://schemas.openxmlformats.org/drawingml/2006/main">
            <a:r>
              <a:t>- Portrait: https://www.tweedekamer.nl/sites/default/files/styles/medium/public/2025-11/PVV_Wilders.jpg?itok=rAQxSbJ4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and official profile: https://www.tweedekamer.nl/kamerleden_en_commissies/alle_kamerleden/bontenbal-h-cda</a:t>
            </a:r>
          </a:p>
          <a:p xmlns:a="http://schemas.openxmlformats.org/drawingml/2006/main">
            <a:r>
              <a:t>- Portrait: https://www.tweedekamer.nl/sites/default/files/styles/medium/public/2025-11/CDA_Bontenbal.jpg?itok=cJGd8QqH</a:t>
            </a:r>
          </a:p>
          <a:p xmlns:a="http://schemas.openxmlformats.org/drawingml/2006/main">
            <a:r>
              <a:t>- Profile status: intentionally unscored before interview and conduct research.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d31360bc94a6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9493980bdf4718" /><Relationship Type="http://schemas.openxmlformats.org/officeDocument/2006/relationships/slideLayout" Target="/ppt/slideLayouts/slideLayout1.xml" Id="Rb378d150ab734f5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8d150ab734f5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da96c8ea4a67" /><Relationship Type="http://schemas.openxmlformats.org/officeDocument/2006/relationships/notesSlide" Target="/ppt/notesSlides/notesSlide1.xml" Id="Ra5c0659a35d544c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1e5e7dde4eac" /><Relationship Type="http://schemas.openxmlformats.org/officeDocument/2006/relationships/image" Target="/ppt/media/image6.jpeg" Id="R1fbe68d6ae1049a2" /><Relationship Type="http://schemas.openxmlformats.org/officeDocument/2006/relationships/notesSlide" Target="/ppt/notesSlides/notesSlide10.xml" Id="R020e0ec652f644d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c347538354af1" /><Relationship Type="http://schemas.openxmlformats.org/officeDocument/2006/relationships/image" Target="/ppt/media/image7.jpeg" Id="R1551b453748d475c" /><Relationship Type="http://schemas.openxmlformats.org/officeDocument/2006/relationships/notesSlide" Target="/ppt/notesSlides/notesSlide11.xml" Id="Rdda948de35a143a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7c94fb93405f" /><Relationship Type="http://schemas.openxmlformats.org/officeDocument/2006/relationships/image" Target="/ppt/media/image8.jpeg" Id="R6bc13ed8a2f54b04" /><Relationship Type="http://schemas.openxmlformats.org/officeDocument/2006/relationships/notesSlide" Target="/ppt/notesSlides/notesSlide12.xml" Id="R9263ffae5caa44d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722fb9984e7c" /><Relationship Type="http://schemas.openxmlformats.org/officeDocument/2006/relationships/image" Target="/ppt/media/image9.jpeg" Id="R1da9708d7c224cd5" /><Relationship Type="http://schemas.openxmlformats.org/officeDocument/2006/relationships/notesSlide" Target="/ppt/notesSlides/notesSlide13.xml" Id="R5fe1a106c53c4d9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6c60478c14541" /><Relationship Type="http://schemas.openxmlformats.org/officeDocument/2006/relationships/image" Target="/ppt/media/image10.jpeg" Id="Rf20bc995ebef4408" /><Relationship Type="http://schemas.openxmlformats.org/officeDocument/2006/relationships/notesSlide" Target="/ppt/notesSlides/notesSlide14.xml" Id="Rba36861a896a49d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0114ce684e4e" /><Relationship Type="http://schemas.openxmlformats.org/officeDocument/2006/relationships/image" Target="/ppt/media/image11.jpeg" Id="Rf1eae069010c4e4e" /><Relationship Type="http://schemas.openxmlformats.org/officeDocument/2006/relationships/notesSlide" Target="/ppt/notesSlides/notesSlide15.xml" Id="Rbf49ee941c88483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be77d4e344a2" /><Relationship Type="http://schemas.openxmlformats.org/officeDocument/2006/relationships/image" Target="/ppt/media/image12.jpeg" Id="Ra87a5372ddb44d61" /><Relationship Type="http://schemas.openxmlformats.org/officeDocument/2006/relationships/notesSlide" Target="/ppt/notesSlides/notesSlide16.xml" Id="Red3a987fc63249c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4f33b6bf4bb0" /><Relationship Type="http://schemas.openxmlformats.org/officeDocument/2006/relationships/image" Target="/ppt/media/image13.jpeg" Id="R4d6fb639bc324be8" /><Relationship Type="http://schemas.openxmlformats.org/officeDocument/2006/relationships/notesSlide" Target="/ppt/notesSlides/notesSlide17.xml" Id="Rf229ac97157a4c4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310474bc4a25" /><Relationship Type="http://schemas.openxmlformats.org/officeDocument/2006/relationships/image" Target="/ppt/media/image14.jpeg" Id="Rb2efbdfa061b4b5d" /><Relationship Type="http://schemas.openxmlformats.org/officeDocument/2006/relationships/notesSlide" Target="/ppt/notesSlides/notesSlide18.xml" Id="Rac441f3cdb0e478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778a33c44470" /><Relationship Type="http://schemas.openxmlformats.org/officeDocument/2006/relationships/image" Target="/ppt/media/image15.jpeg" Id="R771dccb6ee744172" /><Relationship Type="http://schemas.openxmlformats.org/officeDocument/2006/relationships/notesSlide" Target="/ppt/notesSlides/notesSlide19.xml" Id="R931ddb5c6b08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e9198ba94f06" /><Relationship Type="http://schemas.openxmlformats.org/officeDocument/2006/relationships/notesSlide" Target="/ppt/notesSlides/notesSlide2.xml" Id="Rb6b93e09b6f640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027032b34bc8" /><Relationship Type="http://schemas.openxmlformats.org/officeDocument/2006/relationships/image" Target="/ppt/media/image2.png" Id="Re563ff9987044599" /><Relationship Type="http://schemas.openxmlformats.org/officeDocument/2006/relationships/notesSlide" Target="/ppt/notesSlides/notesSlide20.xml" Id="Rd73368c2b52c451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683c3d184092" /><Relationship Type="http://schemas.openxmlformats.org/officeDocument/2006/relationships/image" Target="/ppt/media/image16.jpeg" Id="Rc007b159314c44c3" /><Relationship Type="http://schemas.openxmlformats.org/officeDocument/2006/relationships/notesSlide" Target="/ppt/notesSlides/notesSlide21.xml" Id="Rdc61f2265329470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db4d96714a69" /><Relationship Type="http://schemas.openxmlformats.org/officeDocument/2006/relationships/notesSlide" Target="/ppt/notesSlides/notesSlide22.xml" Id="R630dd639489f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92e70c15a4b47" /><Relationship Type="http://schemas.openxmlformats.org/officeDocument/2006/relationships/notesSlide" Target="/ppt/notesSlides/notesSlide3.xml" Id="R0662b40f9df7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20db1aaf4376" /><Relationship Type="http://schemas.openxmlformats.org/officeDocument/2006/relationships/image" Target="/ppt/media/image.jpeg" Id="R07d4fbab37e2477a" /><Relationship Type="http://schemas.openxmlformats.org/officeDocument/2006/relationships/notesSlide" Target="/ppt/notesSlides/notesSlide4.xml" Id="R25e2f194d9d5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de5c6afd472b" /><Relationship Type="http://schemas.openxmlformats.org/officeDocument/2006/relationships/image" Target="/ppt/media/image2.jpeg" Id="R8fb26b82b26746ca" /><Relationship Type="http://schemas.openxmlformats.org/officeDocument/2006/relationships/notesSlide" Target="/ppt/notesSlides/notesSlide5.xml" Id="R70d5c08cbf37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1bd4da3440d7" /><Relationship Type="http://schemas.openxmlformats.org/officeDocument/2006/relationships/image" Target="/ppt/media/image3.jpeg" Id="R9917bcc74f8d4b19" /><Relationship Type="http://schemas.openxmlformats.org/officeDocument/2006/relationships/notesSlide" Target="/ppt/notesSlides/notesSlide6.xml" Id="Rd5026e9ab330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a73bb16b4cba" /><Relationship Type="http://schemas.openxmlformats.org/officeDocument/2006/relationships/image" Target="/ppt/media/image.png" Id="Rb222b1e1a5224deb" /><Relationship Type="http://schemas.openxmlformats.org/officeDocument/2006/relationships/notesSlide" Target="/ppt/notesSlides/notesSlide7.xml" Id="Rd92cb65461f0408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848b6270472b" /><Relationship Type="http://schemas.openxmlformats.org/officeDocument/2006/relationships/image" Target="/ppt/media/image4.jpeg" Id="Ra3f8003d26b24c5c" /><Relationship Type="http://schemas.openxmlformats.org/officeDocument/2006/relationships/notesSlide" Target="/ppt/notesSlides/notesSlide8.xml" Id="R68b9dd9db13741b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96be0029640fa" /><Relationship Type="http://schemas.openxmlformats.org/officeDocument/2006/relationships/image" Target="/ppt/media/image5.jpeg" Id="R7629da1a4c754469" /><Relationship Type="http://schemas.openxmlformats.org/officeDocument/2006/relationships/notesSlide" Target="/ppt/notesSlides/notesSlide9.xml" Id="Rd5502ec871264c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195E8F-FC40-466A-99D5-178C1557B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5250" cy="457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59C02F-CEB1-46A3-AF2F-6694B322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762000"/>
            <a:ext cx="523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8FC9C3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8FC9C3"/>
                </a:solidFill>
                <a:latin typeface="Aptos"/>
                <a:ea typeface="Aptos"/>
                <a:cs typeface="Aptos"/>
              </a:rPr>
              <a:t>STAATSKOMPAS • PROFIELSYSTEMATIEK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DF02D8-5934-4F5A-AA1C-C6A6A1D2A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485900"/>
            <a:ext cx="6667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5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Staatsprofiel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593D9E-0D4E-4E83-B7E8-2CF471664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90800"/>
            <a:ext cx="6191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D8E4E8"/>
                </a:solidFill>
                <a:latin typeface="Aptos"/>
                <a:ea typeface="Aptos"/>
                <a:cs typeface="Aptos"/>
              </a:defRPr>
            </a:pPr>
            <a:r>
              <a:rPr sz="2400" b="0">
                <a:solidFill>
                  <a:srgbClr val="D8E4E8"/>
                </a:solidFill>
                <a:latin typeface="Aptos"/>
                <a:ea typeface="Aptos"/>
                <a:cs typeface="Aptos"/>
              </a:rPr>
              <a:t>Politieke leiders beoordeeld met één vaste bewijsstandaard.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734A1D-89BC-4D71-8614-9FE8C6FC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05375"/>
            <a:ext cx="628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9DAFB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9DAFBA"/>
                </a:solidFill>
                <a:latin typeface="Aptos"/>
                <a:ea typeface="Aptos"/>
                <a:cs typeface="Aptos"/>
              </a:rPr>
              <a:t>Lege profielkaarten • acties en officiële feiten eerst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8D8E6A-FAAB-4378-AA77-3DBC65A7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57300"/>
            <a:ext cx="2190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49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49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5FD220-1718-4FC4-8ECA-CB3A6AC96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00250"/>
            <a:ext cx="2609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9A0A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9A0AF"/>
                </a:solidFill>
                <a:latin typeface="Aptos"/>
                <a:ea typeface="Aptos"/>
                <a:cs typeface="Aptos"/>
              </a:rPr>
              <a:t>POLITIEKE LEIDERS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F804B0-ED28-4DE4-AD42-50B736F42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43840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D3E1FA-44DE-4B32-AD1C-74D891A3B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686050"/>
            <a:ext cx="2190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49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defRPr>
            </a:pPr>
            <a:r>
              <a:rPr sz="49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rPr>
              <a:t>15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108AB7-6538-44F9-982A-A4769A4E3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429000"/>
            <a:ext cx="2609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9A0A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9A0AF"/>
                </a:solidFill>
                <a:latin typeface="Aptos"/>
                <a:ea typeface="Aptos"/>
                <a:cs typeface="Aptos"/>
              </a:rPr>
              <a:t>VASTE MARKERS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40FEDB-DCE4-4247-8A18-37BFE90AB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671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47B854-D74F-4311-9E7B-D6D924849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14800"/>
            <a:ext cx="2190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49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49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3FD5BE-E4F1-482F-8E98-E611BBE4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857750"/>
            <a:ext cx="2609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9A0A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9A0AF"/>
                </a:solidFill>
                <a:latin typeface="Aptos"/>
                <a:ea typeface="Aptos"/>
                <a:cs typeface="Aptos"/>
              </a:rPr>
              <a:t>AANNAMES VOORAF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22F514-4C0C-4459-B099-69B3B0744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912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F94A3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7F94A3"/>
                </a:solidFill>
                <a:latin typeface="Aptos"/>
                <a:ea typeface="Aptos"/>
                <a:cs typeface="Aptos"/>
              </a:rPr>
              <a:t>VERSIE 0.3 • 30 JULI 2026</a:t>
            </a:r>
          </a:p>
        </p:txBody>
      </p:sp>
    </p:spTree>
    <p:extLst>
      <p:ext uri="{BB962C8B-B14F-4D97-AF65-F5344CB8AC3E}">
        <p14:creationId xmlns:p14="http://schemas.microsoft.com/office/powerpoint/2010/main" val="2274351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FCE40141-7359-4357-9D6D-D0A1FCCD7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723608-E253-4892-A6C5-EFCE6119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B8B8B0-B027-4B34-8FF1-7915DC07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Joost Eerdmans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E77867-0B5C-4580-8949-A95A2F8E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JA21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9CD9E1-11B5-41F6-9887-B2E57D56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07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069212-9AC7-4791-AADF-88EE08197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be68d6ae1049a2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6DB9F3-F587-48AA-BE31-FEAD880CD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5AB1FD-F901-4206-A9A2-67AD26AB6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75CA59-B4C5-4469-92E1-A53F3D5BA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3539E4-81B2-45E6-B3C6-B5A8771F5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FD9953-E19B-450F-89DB-E59A49951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29C27E-0153-48D9-9FB6-6F962D48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A2B7B8-1461-48FB-AAD4-8E8271349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C14005-F23B-44D9-88F0-A4AC6849D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C572DD-DBF9-48B0-A58F-B71B737B8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875A43-0601-4572-8577-21EC0C2CE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067E6C-BB02-4B08-AE6D-17515C91E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1A8A87-172C-4FF0-A394-4E315801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5BBF6C-4FE5-47E3-9DCD-DF23804D9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7542DB0-445C-4A79-A295-A648D420A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A96293-D5AB-49D5-B23C-7BFAE12F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DC67EF-2E3E-4D8D-9B1C-29163CF4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CEA77EA-A679-4CB3-9DF2-29396E8E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A2260D-C6A4-4E6C-A5F4-1B2DF6BD1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0B6C29-7A05-44AC-B19C-524E23CA4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3051B3-3D15-432A-818C-3A619D75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40F3E7-634D-4FD6-8834-602C4E037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5825653-E826-4548-9684-966E53BC2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5732564-B508-48FF-AAF1-90B0AE79B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A856EB-F46D-4270-BCD0-811D6A19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0DA702E-B455-4C10-B6D9-8B60D8ABF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11FAD4B-C911-4CE7-9FDF-0BDB8191C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3C86F2C-621B-4B65-8014-E0CF62459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E01D96-ACC9-44B5-A844-E364C09A4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DBCFC7D-974C-4CBB-9117-5FD7D5AFE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AA1609F-D1C4-4B20-9074-7F1378ED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ACBA381-0574-4F4B-9C8B-0327A78A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7F1FCF0-3C87-42A8-AE34-5934CD140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5F54BB3-7D2A-4AB6-8EEB-047D9533E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1A3D5D6-D532-40D9-B753-9CE087EF9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90F3B4B-A82B-4CA1-B303-688ABBFC9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F71DA3E-45FF-43D0-8287-03B21C70D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162336B-DA23-4B81-8E20-8FDC1ACB8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97A721E-FBE9-478A-8068-B022C5678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4E123BF-4879-4DDC-855B-51C30B9FE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85574FE-BDBE-4C63-BF43-2DF0A60CB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311B15E-E8D4-48F5-89AC-0C5347D51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9EF503D-B14E-4262-B1D3-FD7FAF883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E2A0254-F971-49FE-BD34-3463CF76A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525C5CB-1057-4BB4-B65B-C0692EAEE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37D7260-C0E4-42EF-A19E-7D39B253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ED7C2FD-3D97-4762-8A70-2FAC06CCF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8E6AD32-71CA-44E3-90D7-F7B221CBF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A882F03-12F7-467F-8C26-36B7438CC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06200D3-B70B-4D36-BBB3-1B8959B6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C2584B3-32F7-4FEE-BD28-FE83FDC3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679ABC3-1E06-4685-9147-F827476A7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90BC55D-1C3C-4A24-8A69-2FB6BB55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8C212A3-A77A-40C3-9889-4207D861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3F60B96-BC27-49DE-8F66-D8CCFB454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6E50428-15F4-44B4-BD55-12EAB8D2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D153385-7CA3-4591-8954-E223BEEC6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8527B2F-AF0F-439A-8698-8225C47B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6840B2D-F33D-4967-B8F3-DD2F9800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F6C5FE9-142D-44B5-B7CC-5E9C12DCC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50302CF-3F77-45E3-9B9C-6AAC9A59F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6FCAE81-81C0-4ABF-A00F-50C85526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78B2AB3-E16D-4EC1-9872-780C4B884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4657470-A28D-40DF-854C-CCA7FD79F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6F0B7A8-87FF-4161-8124-6E7A6A894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9372E192-4C9B-46DA-B15C-0A6BC537F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CD3BD56-DA67-44BF-8F0C-12EEE98B6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C25B548-3503-4607-949F-B99C0235A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20A8D6D-2855-4407-BC9C-7E97C95EA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FC9B42F-93B1-456F-B159-42EE917EF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5B06962-4F6D-464F-A460-06E12BE3E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A94580A-BB85-444E-A191-319D60A9A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D577CCC6-5A69-4523-95ED-41F1164D6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2AB6205-774C-415E-9083-D137888D8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B4911B4C-A7EE-4396-9A7F-FDED02454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5C048BE-4D7D-4C7C-BE78-B4D99F94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BD62E55-8889-4180-A176-AE5CCE418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F2AFDF7-0A91-46CB-8B11-80AAA525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187F0DCD-1498-419C-8A10-97A7E3A51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469AFB0-754B-43B7-822A-0A7880E6C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98E9A87F-E3D7-4DA8-A8EF-4FF79EFA4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F0AD5DB-B2B8-4FD4-8F70-9696026A1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82852D9-02B6-437A-9EA4-5704D2D84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06F2BB0C-A86E-4FE0-8C22-20EBD5FF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1DC7649E-F812-4EBF-85F9-1CC7AF308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8379D8BD-4177-4442-9E12-3A3B8AB4D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9857788-FB0E-4BA4-99EB-3AE62DE07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5E22374-D60B-4CEC-A986-236D11D8F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ED8111D-E508-45FB-B543-123FE5C13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0FEC692E-F02F-4540-9870-D4A98009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D4552CF5-579C-4E43-9F25-BB2E43FD1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2C03E9C2-CA05-4B4E-9624-1EAFA8D9A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3B419438-C818-478E-8CED-3B6290A60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2D2EA7D-B2AD-404D-8042-600132F2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F3C046BC-25C7-4B16-AD49-58E84BAB3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0E933692-A58E-4FE5-A7C8-B949A5E2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CA87F3AA-AA54-4CBF-90C2-8A4AB988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24245423-07E7-4E64-BD5E-4E72976A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E96328F-07CD-441F-B5DC-7432FEFF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89D5FD2-1C6A-4D83-97A2-B03962AD2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3408215A-4C91-4626-A339-796068EB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88A51A94-5187-4C7E-B2B6-C146C9BE2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B49FCD82-1DFD-493D-BF9F-D8E858578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94084EB2-C4BA-46D3-90D4-8695FCBF4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82F9D83A-E1A5-41FE-AB07-85B8414B5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7D33B6D-9674-43CF-A9FA-41912B2F5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270B5FD8-EDAD-417A-B4AB-4D3668604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6C1E23E-BE02-4636-B03F-77DD87052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0955552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3F56A89-DB92-4A85-A0B1-D093CF4D7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D5789E-E4C1-4F7E-A992-5A5BA5EB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365EE6-F6FC-4E1F-AAC3-8DA5010B3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Lidewij de Vos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C1E1EA-62EC-45AE-98EB-AE71F33F0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Forum voor Democratie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3B3883-69F3-4584-9224-0F016EEE7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08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5038E7-323E-4E4A-8750-6CFF7A33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51b453748d475c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697238-6803-4689-A34C-592A7652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B4667B-85FC-4E36-89FB-2B1427A9F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8A364F-D824-4957-A4CD-A199E502D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3D3A35-C689-4877-BFC1-F8FB6BF4D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6A3080-73FB-4544-A52B-25304F24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C86453-A7FE-43AF-A0A8-48BD3A3DE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B67BB3-429A-4BC3-9286-041B8FB00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351E3C-3F42-4D5F-9D65-6A4F2729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F4D897-A0D8-4C78-BC81-88996D534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0D0ABA-0002-42CD-B27B-6376EC1D2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1CA620-6A8A-4EF3-8F99-63407CB6A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0C2D75-C93F-4869-A585-B3339A2F3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16A6AC-368B-47FF-BE77-4878EA473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C5DCED-872A-4343-835B-089B3A4E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2F7063-C439-4420-8955-C860B784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20AC2A-2991-4F8E-BA89-D87921BD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E15A73-F5C5-4113-8E49-9CB329CD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485B278-89F7-4E78-B95A-FB165728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5B63093-3540-42BB-9CC6-E6E1C02A3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66BFBD-FD5F-4E9E-B0CA-0AAE66AF8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CD6BFA-2C03-4089-82BF-693DCD856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AD53E1-B4A9-4628-B77E-84D150A3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6B3890-B25D-4A04-B0F0-B820EEEA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078962-5567-4137-92B9-2FC8CF8A2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D32601-E3DC-43E9-97AB-880B7C5D4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4F8B6E-3CCD-4BC1-9031-95A57FBD6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7B73251-F702-4DB5-8A54-6B2856A6D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23CA10C-28A9-4BB4-B24E-E05A209E5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B9B6CE9-55B4-476B-88C9-4969C8E5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02305A4-7C4B-4044-A761-635C9DA8E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15DE76C-1470-4CD4-8413-562AB115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33588A1-8DBD-43A9-BBF8-E649CDD59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6439A9E-B3B4-4A74-A2C8-8CE5A9E9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66C1A85-97F4-46B2-9AD8-6F90256BB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32C51DD-BAD8-4CAB-9D9B-8DCFE27A1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AFBEAC9-8F80-409C-A609-E27EDF1C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7F4974C-3753-4500-BB12-AC0A43F4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286D1A4-7C71-4084-BB10-5968CA2AE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24BD079-BBA1-4905-A642-C8EE3BD2A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6EB4F5B-2D77-4588-BB08-685D54DE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ADAF739-F085-43D7-9F8D-18FB8ABB0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06BFC16-6991-4737-8D51-DBFB3555F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14066E6-D496-4661-A097-FF40C6DFD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0AE9B02-78F3-47AC-89CC-34FB61CAB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5B1718B-F2D4-47D8-AC74-5BF520CA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D61DA38-7183-48A3-942B-DEF658EC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9F68F01-3F46-411C-87A4-A6611415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6040831-163E-49D6-8298-C075B2A0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318BB06-1D03-4463-92BE-220B2B766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FBEF7DA-FF8C-4855-91D1-412373B2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5255023-2D83-41C5-8655-D60CD900A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1B8B777-C185-4538-8F66-C6530F4E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9B20E90-FD1C-4757-AC79-9EFA1EBFF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9427A8A-D323-4141-9E8B-1F35002D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7107154-A498-47E5-9716-8A8999BD3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6A1DF70-BDBC-4F8E-8E67-9C276B12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5CD53F7-43B0-4B53-8B4D-BD1818000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9B32509-C023-472E-829B-684D5ACC8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87B2569-33B2-4DA2-9D71-5FF1E9930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7F1DCED-B455-4A06-815D-3B6B0BE0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3D31E79-7463-4E46-82CA-34407EF0F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F2E6565-F9BE-4E63-8F64-80D7B2BD3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ACBF378-A90C-49CE-8812-C188FCFA2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BDD8EB3-8B02-4FF6-9D2D-431A3224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2ABFB65-E80A-4D94-9230-FDBB185F6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347D34A-0CA1-4A6B-B02F-AE170DE1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4FAF398-CF88-460A-A18A-7E173AAB2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0572633-640E-4F32-A962-418C750A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ED32879-2E0D-4023-A091-EB7816DF7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DA4D2351-3D9B-4E81-8321-08166848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B021BCB-185F-42B5-91DF-58D24C47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822FED5-0442-4292-B6EF-D05A467C8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7581FF4-AA0A-48FE-BFE0-273315E3F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2AB25DF-8AD2-458C-A14A-9A4E0648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46D7280-ED18-4CE7-926A-B6E3AC764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5D9DAF6B-B517-4128-A853-E53E1429C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27A348D-A1F9-443B-923E-2B4478A91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3D911FB-9044-494B-A6F1-EAD32DF79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A987348-F2DE-43EF-92ED-E2DEA8774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EDC9DAB-1AC9-4EB0-B97E-EA20EA00A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1050E47-1BA6-4A67-9789-7AEF0F138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9DC47D44-9D1B-4428-ACC5-31E0B7F8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E8C77C7D-9A5E-43D0-9E82-34DE5EE05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E289059D-8ED3-4792-A53F-ED72A4D8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F67337D0-3633-46C8-84FE-119D2B0B4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9D01C1C-5B0F-4D9E-8A3D-4CD0E3F5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E57A709-07A9-4F43-8A0B-E29CB4916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DE90212-BCBA-4DA6-BFFE-994AD0288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A875223-19AE-419A-9EFD-9B340A635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7826BBCD-783E-439A-940A-11C253FC8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E410BD33-86B7-4A94-B89D-773D0EF72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F082217B-8B3F-42FD-B107-22BE08B8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6CF70E5-6161-4B3E-B290-4A3B72E25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6F4EA14C-BBBF-44D4-AA5F-EBB68744F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07A8CF64-1690-4432-B7FC-C9AF14FEC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16F7EF9-A9C0-4461-9792-3383821B8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354CB27E-14CD-40B6-B459-5493EECC2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1450664B-3826-49A8-BB5B-30184815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2DA0FBB6-057A-4D6D-81DA-25981C396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E9D5186-4EEA-406D-89F6-F0175B613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EAB9BC3E-6BBE-40AC-ADF1-2C166DAC5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84BD994-8A1E-4EC2-B63E-2E856E496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55929A87-8DCC-4770-A60A-AA6237D30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C26FB91D-4075-4D68-AAF8-697ADA041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30F4A25D-EEED-4824-869E-2726FC499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92A2F2D9-9301-401D-88DE-C963E352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B7573C0-16DE-4A8A-87F5-11D49556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14690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3CCAE2FF-849F-424F-9B63-1E1865AD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8869DC-FF94-4D4D-8513-AA6CF52DA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67A81B-72F6-494E-A561-A82E9820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Henk Vermeer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B7C780-D515-4906-9FFB-AF6DAA541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BBB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048880-347A-46AD-A2CB-9BFFCAC07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09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B20CBB-59BD-42C0-88B6-B99D43E4E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c13ed8a2f54b04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AB36CE-EE58-4396-8A65-768018264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039E9E-3FFE-4443-AB89-C8C2E99F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54ACDA-1712-428A-9E1C-5BE9AE924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C459BF-1C09-4083-8D0C-8AE1F5380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3AA10B-8DAC-4015-9E01-EA942B4EA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33551E-63D4-4C76-AC63-598EC7E9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526980-FAAC-4460-9819-3D30A0AF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EB3856-BBE7-4BC3-A443-A5F53F62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92A3B3-5A48-4760-A0A7-479EA8C92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A82A3F-6528-4117-94D3-B81E63EDD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AE9336-E4F1-4C0F-B32A-2B0AF40BE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3B5D4E-A418-493F-985D-5E0000A9A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144910-9074-480E-87A6-22822A7C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0782FA-C8E8-404A-B12E-58CBAB54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635F15-C60C-47D1-ACC8-A0AEBC83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27AA56-5375-4B52-95AD-A923A808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9CBEFB-A607-4D74-A3DA-94FC714D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B4F65A-4ED7-47DB-A0FF-FF4A4BDD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01CD10-EC41-4100-86A8-3EF52246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056972-9377-4483-A96A-BBBD006C3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55F9D5-D5E9-4FD2-84BA-B2B358E70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2E87DF3-F1B0-4154-9CE7-A43FDDBA9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F7B7537-676A-44D2-876C-1B99323B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212629-73AE-463F-922F-030EE49F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3314AAF-E569-4F88-B777-0870FA51E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2766139-A2D1-4C4C-97B4-E82EC7EE2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62350BB-8780-44B8-A96B-B867923D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254FA7E-FE69-49F8-A599-C5A6E292E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87EEE23-7A10-4597-87D2-9E2A76CD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DA25E94-3D6E-4576-B948-E0009A8A0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B10C237-7D82-46AD-8AEB-BC10F32E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DFBD615-925D-4890-8626-1F4396AD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294D852-4F2A-49FF-B97B-9FE94ACA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8D7FED1-2CCC-4E83-A28E-71000A50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D183442-5C09-4CF9-84AC-3CCC62D96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5F003D9-EAA5-4F76-BC21-931624385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F267508-0D8A-4F62-BD9E-E9A7AFC9B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1367223-BB7E-4934-BD3C-CDFB8C9DA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9FDCAE9-6F0F-4F6F-955E-344ACC17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6D6FAC6-A1E7-4B0B-B4FB-77739BEE0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1B24691-0306-4634-B187-C05F8EC7A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C1D8FC2-3BB6-44E3-AC0A-290972F7F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0641BC5-5FE2-4053-8A7E-FE4AE92A4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4F26606-3FC7-42CF-8C5B-F76DA737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A07B138-D1F4-4785-9509-FFEE7A9C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F2BC6AD-C7CF-4986-BF88-E2D38142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9BA9B65-E36E-496C-A3B3-660F0DA4C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12ECA51-7C68-49F5-81F9-BA7B18B7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6EFE65E-6C68-40A9-8534-E3774F2C0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3FB1257-6C50-4E43-8114-9BD3AF612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9A30E42-E79B-49B6-889F-EE2117621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1D9386A-CEA9-4D44-9335-9B2FD61E4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07A1F4C-8607-4036-A585-FEDABE23E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CACC91E-0D53-4F16-98FB-BC47C0035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1E5C7F1-F0C4-469E-A790-A8AE1515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D445D3D-9F1B-4FF0-A33F-9663A2EC7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08835E3-E24E-49F8-B3F7-D3C4CDC7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92D7530-3578-417B-9C0C-5560C77B3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3AD2D6A-0614-4CA6-B3AA-A73B7F244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2A79F93-579A-4AE5-A0E7-EF5676FE3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9087457-6819-423D-BFDF-48D68ECF9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8B421A2-BD69-445E-8AAE-0A8B87689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58793DA-02B9-4F57-ACA1-7E9B98876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690FD54-6148-4696-97FA-D495250C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5AC7370-56D3-4EBC-8431-4FC818A5F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28AB80E-66AA-4AF9-92A8-A8BD4186F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19A13EF-A564-405D-ACBB-3B13D1031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0E5A383-FA54-4CC4-BFD4-A5318A45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5E11E7B-60D0-4B13-AA04-1F2CF34ED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7EEE458-5B71-4031-AC23-2B142941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16B6C20-1434-47AB-8000-A27F9CBA5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B04CC0A-AA1A-4CE8-B6AD-94E5AA175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9B97E8D0-6C23-4F9E-B1AA-4A0A2B55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1E496F3-6AC2-47F5-9E17-AD4736C0A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FCBB2BB-0CF6-4B80-BC07-96E3D6B37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175AEDC4-541C-48DC-AABA-06C964275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30F8C13-BB33-4262-BB74-B9B2F153D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CEC1984-F453-4D61-9DCD-2DAAE16FD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9EAEDCE4-630A-4E98-A692-282AFB274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26AF76D-FEAC-4C31-A102-EEE57715E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25D3339-CC67-4BFB-826F-239B9F861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B785D130-77AB-405D-9C33-6A05A361F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13E3EC2-370E-4DF5-B9F4-13AA090C3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21DA13A-963D-4DBE-A478-5E934050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86AB4BD7-CBC9-449B-BB86-F8A9ED228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07FFAAB-9E98-4EE1-8B95-DACA5A999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68C4AD97-2AE4-44FD-83AD-E216E910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CFC99799-7DA6-4ED4-8E5E-4567D90E7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41D6FD3-9D92-40C0-B0C0-666D2DFB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23792135-AFCD-4848-9B4A-FE4672A72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B9E15993-D9DA-4C7B-A161-A81578FCB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028E855D-66CF-45C5-9CDA-1E04CA3F9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D134CF0-9C43-497E-B159-E31850E7A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7265FBE3-C03E-4E17-A5CE-76EA14C71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AA27705A-C0DE-4841-895F-07497583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4A8CC3FB-B8B0-4FCE-BB58-60D80160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0AF65890-FA79-4C34-8135-70D6EE38F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70C6F9BD-9906-440E-AFDD-FC6084A9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3B93B6AF-80CA-4777-9750-875AD0E5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A2EEC6C-C313-4368-83AF-3BBCE70F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774AA675-C4F7-4ACB-ADA1-34E8B736C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7B7F91E8-A5A5-4DB4-90F9-8CD0FFB0F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B65A80DB-4250-4A12-99A6-8C7A5521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F6063D93-CB14-412C-A1DE-69F738982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204F613D-419B-4848-AE51-627C4F67E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B15B8980-8D25-44EA-93BA-CF813A95F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830182F8-AE06-451B-BEFA-E796D27B4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5104926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364531E-7024-488F-8FDC-A4D920043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FA9CCF-E285-44DF-8AC9-B052AF853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4C8AC2-1670-4401-9BDE-E0F2C1C74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Stephan van Baarle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31C302-1136-427A-83C2-FDEE4ADE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DENK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8EB28B-639A-477C-B3A3-346FD4F90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10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2AD18F-E6DD-40B8-8337-F9DB80D3C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a9708d7c224cd5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161C8E-2F77-4947-95A5-63AD9DEF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1DEFC1-6C77-4EE5-BFEB-247B8D2B4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3D41BC-1675-45C2-974B-40477BD3A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496768-19D7-4325-ABC1-C309820CA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2707D8-B6E9-427D-9760-653A6DBD1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5C77A8-D545-4F5B-87F2-088D23097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0A8654-37D0-481E-99A6-35E835DD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962C0E-D12F-4631-ABBD-62D3BEA6E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572358-2E45-4B4B-A164-0CE8724D5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9E1430-C41C-447D-BD6D-A7FAC7FF7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C0CBD7-73B3-495A-AB7F-43DB8BE4D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4C91A6-1707-4BE9-8BF0-8CA571BD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4D6CD1-113F-4A3F-8362-E4515197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2A8A3E-DE54-464D-BA72-2EE6D4D40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8331C4-CAB8-4128-A5E4-4D17D00E3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1AB897-0116-47A3-A89A-F55F7EE2C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2BFB9F-29EC-4BF2-A27C-7A3EC01D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432BBF4-A4C2-497A-902F-BBEF1FC3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A39E09-D18D-4539-A49F-6C4B96C65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BC16B5-EC2D-4AE5-B737-FACBF7918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7BCEE6-5287-4D07-90B4-96572A49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C56489-720F-4F7C-8436-1BAE5BEA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5EBD33A-5667-4A14-A56F-00880152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B518AC1-4F96-4CFB-A246-B494B8307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D54D9AC-01B6-4E67-B0F8-EFABA7B3A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555BC9-E83F-430D-B400-D1AE3D162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4395066-1926-4F96-93EF-1CD4EA5E0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FEA072B-A437-49C8-8BE7-51C20AC5B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63852A8-F4C8-4E3A-B546-48F8C0594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01DF71-8050-49CC-986A-79F02B99E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9EBCD36-1FFE-4110-BE86-A9217BE2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10F5E81-A724-480A-8608-374EB3A9D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65F4A45-DEF2-4BCE-A8FE-89ED57DD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3AD0EAA-D131-4C78-A6D5-48075C601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14627D6-AEE0-40C3-9CE5-C3DA8FF35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36DD09C-F022-4CD4-A1C6-24884FE50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C032122-44D6-43AC-9233-221937E0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D05A462-9998-4590-AE00-02D2340D3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F0F7F12-B5B9-48B8-92BB-1DB3A9B9C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6C94C0D-CC3F-4A74-BDBE-30C0E4EF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DFA2838-FC66-4ADE-A7C2-452347E82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D864B33-906D-4CD2-BA26-FBE661775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A2077DC-5979-494D-BF48-77FC60EB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DCB1827-6C90-40FF-85EC-23F6EDD2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B9D029A-5CEF-4AA2-9FAA-BE62A2576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6AC1B01-7775-45A1-8A6B-26FEF3776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11170C8-1455-44E5-83AC-6B8879109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9395332-2F28-4156-955A-B9347AF95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78C8AC7-7C73-4F20-9F4F-DAAB5E3CD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9E1E610-C51B-43A6-95F8-0AA79DA6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96227F8-7A83-4D68-8A62-A5DC9DE1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8038B28-1140-4688-9A54-62CEE0DB3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B60C2F4-0C98-4C72-B52E-724B4FDCB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345F1AD-61CF-44F1-9368-DA9351C20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60000BA-2389-4A88-B5DD-1D32DE2B6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154D407-8412-4020-BC03-AC4B31A84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72B65FE-87A1-4F8F-96E4-A39D0FAE8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13F3B39-D3C1-4B02-AFE8-74A67EBC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19D28E4-33A3-4F0D-A5A0-B432F9A1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A88F0B9-7297-4CFF-AA48-C744DB72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B07195A-D10B-4342-883B-34FA59DA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B750ABF-AB41-4881-BB0F-880451B2A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789AB9E-4454-4CD7-9E52-112E81421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8B15B8F-C2B2-4080-9BFA-74EA8114B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55BBE06-E325-41FE-96E8-C29BD2B1A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E2F66A0-B41F-4F3B-9B39-8293E896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5A12137-5B0F-49EA-B0BA-634363953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190A930-DD6C-48CD-8552-544B9AF34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B3E2C7C-0667-4D07-9C26-41A5B2707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37A2D9A-466A-4186-9819-963F1083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A0EE69C-CEFA-40B5-AEFC-41EF9B38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03A3733-B927-4742-9F81-84C825153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6F5F67D-09A4-4F19-9F69-98839C6A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B6B0280-AE43-4850-A730-CDEA000FA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518B44B-2CEE-4235-AAFF-3A58A72F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417DCF8-74CA-45EE-882C-E06C65F4C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76C30E6E-F4F7-446E-B349-CB7E4B5A1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AAD38EF3-8823-452A-AE68-DBC6EB4AE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244A6A1B-9FB4-4420-9D0B-B989D1F5B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8DF405C-158A-43D1-8339-57CE5C3E4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53DBF602-F764-4EB8-ABC0-B2C0963E7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9BC7574-8D7E-4870-93AA-D99F7C91E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D49CC63-8117-4035-903F-F9ACE327E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05CE74DB-8FE9-4DAF-9B1F-5CA01AD68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1FD0CE7-2098-4D26-802E-5D17697C0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BE66621-EDA0-4CF2-8CE6-E6A612D88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2507E960-2652-42A2-BFEF-469FC05C0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A8166A2F-A263-482E-89E6-89598DAEF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25501832-2AA4-4A34-A27D-99746EF2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D30C718F-1F4F-425B-A190-8067B8F7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75DB0AB4-DD8D-4A4A-8B1D-A1F06A8C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C631BCCB-B9B6-4401-A0AB-B7450B72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326C059F-54DE-4170-805C-F8BB2A49A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0C240214-D3F1-4A39-97AF-428FE0C6C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668E8C25-5E5F-4101-8DAF-DDE1C22D7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8B6EAADA-F3DE-4161-A4EA-81BFE5A85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C8030AB4-6629-4532-B257-A187965EB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06CC6537-E0C7-4E37-A210-9F3D21AD4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E9243A37-344F-4377-A28B-1833AF29E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D7384A87-9648-42D3-8EF2-06EC0A505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A4081456-6C8F-4D3F-9AC4-A977A36D3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254B3645-4E28-444A-AFA4-F3088D8E9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806D5A49-968F-45B4-8E8D-79DA772E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A99062F1-6F0D-4595-AB81-866F7573B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A2A0D089-0FBA-40BD-A3D5-7F6EE98D9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5B990620-D682-42BA-A77F-D8A2CD0ED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7DA4093-7398-4CAA-B63F-382DC5AAA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7888378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CD89A97A-BDBA-4081-9BBD-1964C4847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30CCC2-571D-479C-8290-65744E265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FE21B6-6C77-4387-BD5B-73AEAB17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Chris Stoffer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965E3E-D971-4E8C-B76D-5B04866A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SGP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0C270F-41AC-4807-9CEC-DD99FAA12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11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1B9450-3A52-4BB5-AD57-9F161BB8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0bc995ebef4408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4765C4-33B1-432B-B77D-AFD306298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AB5947-0E91-4EF7-AFAB-339F8FAC6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7EB64A-4190-4E38-9154-5046315BB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326BE1-04F2-4BF0-9601-704E2051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EBC558-B133-46C7-8D3A-A05470E32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90BB72-AAE0-4DAF-84E3-AD5F41BC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AEF1CF-B9CB-4F3D-80E7-C279D2A7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78563D-5E08-473E-B555-E59BD029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8CF6E7-DC60-4378-814A-2EB22F52A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0AFDFC-D479-4366-B92D-F3B06E50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EE5A76-730E-4884-B1FD-FEB02D3B0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2F8AE5-316E-48ED-B8B5-0B4401E76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47372B-226D-4B5C-9573-743951836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205320-40BA-4DAD-B244-C730D3616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D9582E-A72D-46BC-A56D-1C03C8D05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095E13-972D-4548-98C4-8A4F157BE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286ABB-676B-435D-B909-9CCB23570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E8A844-9C03-4FE5-BE7A-A243CA509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2B1150-B61D-4C7D-9898-93972FE41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FEAE73-59E9-455F-B9B1-52E6C6025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011E53-B118-4650-B64E-ADD6AEB47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6DCCE0-84CD-4521-A535-02511636E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45B548A-DFBE-4D48-A495-19309310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2640B2-91EB-419C-99C5-0FBE318A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5B7F5FF-EDFA-4CB6-A2F7-5446D0704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5278B2-7E42-4045-BDF6-C91DC0E8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61E8488-AB9D-45A2-BEF8-764E8C31E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9FA90BA-AF78-4223-8BBB-278740C8D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8222F55-656A-4A60-B2E7-7FBEA33A1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DC3CBC-C009-4AE5-A79E-197D03620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EFF4D8-716C-4482-8EE5-08DBBECC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2941927-FC08-49C4-BC3A-857DDCFC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52D7D57-2B1D-4039-8617-01896CDE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3D5EF17-8AD4-4F5C-B594-95A5B15FD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0171BF7-7B4A-4696-9EEF-366A0073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5B700AD-113D-4E88-AB3E-95AB03D9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F585FB2-24FF-4138-8867-1614CF1FF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F0626AE-2DEA-4CC5-85AC-BE950896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8785498-D38C-4ECC-8EA1-374DDB57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76DE0F2-7900-4697-B012-A6650967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7C56858-22C3-4CC4-A13C-583ABE42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8777F83-B06F-4359-9A39-CCF42E6B7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E6578A8-7D25-4AA5-BB0C-FC63F15EE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97E1665-25F1-4FE4-93F8-F2A014BA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ED12F7F-D4A7-468C-9AF3-F835FDAF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2EDE36A-F01B-49E4-823A-4C76594EF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02D8BE9-BCD8-4491-AEA5-3E139514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AF6C0D1-7921-4BAE-88A2-1234149B9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22CC79F-7283-4116-8982-410D3475C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073F13C-70BF-4033-819C-B85A469A5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BBB3A7A-DFB0-4DE6-9529-605F1D1C5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D2A734B-ED8E-49A1-9081-9E4C0DA86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02B7C36-8085-4CA6-87D1-8D4FD626C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267A941-3E3E-4281-8DF9-9DDDF92AE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2726695-C320-40C2-8099-74FFCA260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3E409F6-3C4B-4BED-AC79-3D97121F5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A0DDAC9-6803-4941-910F-BCDFEBDB1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1C456A2-87A3-4B58-BF42-557D8D5F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8A96178-33DF-4E9E-BB71-4234872AE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91549F7-287B-4521-90AF-86A5ABB77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A9CDAE3-6433-42D5-B512-24E9D8BB1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FF1FE41-7D23-478F-8EE8-BBCDDB872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9174C58-7A3C-4190-B511-DE195B511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F630019-1F04-4D63-86E7-F47C30AB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23E8CF3-950F-49D4-8DAF-5AD91496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1B23171-E796-4CC5-87A6-D3C8076FC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055B867-D897-4A48-86F8-6A1EDB03A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4837542-61BC-4BE6-8D65-83A4295E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C721B25-444B-4923-A59A-6A496D51D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5E8C490-5758-46B6-87B8-DF39DDCC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02632C2-C93F-420E-8A4D-ABFF225E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4BD736E-ED84-4925-BB9A-71BBCF49F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7F99303-8E46-4C5A-8504-747C4CCFB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7FB20CC-09AF-469A-A975-1F9543A73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4E3601FB-26D2-45D2-BC97-F6B6679B4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497F92F7-2E88-41DA-A26D-08BFAFC2E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1C5E5AF-F2E9-4321-B41B-A494C7A4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16CD8744-8890-4C37-90A5-218198A6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F1FAD9BE-F15C-4BBC-B4B0-7F89D4B71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E482698-9D4A-4C41-BBC4-E7DEB924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8D82847F-A9E8-4BF0-A079-1459B0C01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6EF1D618-2C02-49D8-AEB7-EE133D447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16693EF-3A57-4AC5-8675-8AE041E8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A49136F-4D69-4A84-996D-A8E2F262D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AEF35A20-FD56-43C0-B783-4F0A68A6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A1F51108-23BA-4894-9DCE-251E7D4C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AFD283FB-9839-4398-B060-CF8ABAAAE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314C389-0A7E-41D0-B11C-B96F7FB7E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D4328321-0CFB-48BA-96FE-F4B61E1BC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268277E0-6A5B-4CE8-B215-FADCFE54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3869AC1-FFB1-4482-94F1-23361C6D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8F2C33BB-6225-487F-831C-B0B795B67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03336E7C-B8FE-42D0-A7E8-15F37DA1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DC235475-6B0C-4A4F-8150-992120E9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7C13F9FF-BA85-4750-8E53-046E6250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CDB22412-4D5A-45A7-8F76-248A972E1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233859F3-F91C-4FA7-9E14-F2A622DFA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0A42ACD-DB8C-434D-9971-087FE1B8C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B44FB3AC-5710-4DC9-B694-802BFC08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568853AB-7592-4A61-B05D-1B7B4CB2D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CE6E6780-1D64-4A22-A66F-344027FB8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43EFA088-F3AB-48EA-8ED0-EBCF9096D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BD56CC4C-C50D-4F96-925D-BDA743DDA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04D9124C-76B3-4A38-A1EF-4B23C4822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7FAC1C82-AC01-4CEC-AFF8-C5035683A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0B15F7A1-FD2F-4CC1-9963-002006294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4AAE8670-FB40-46D9-A80B-5C0BFAD02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1468872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F4B424F-AB5F-4580-A79C-F931AC011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2059BA-4457-4E6D-AAAC-763A4ACA4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5E5424-544D-4FE8-978B-C76F8F6C2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Christine Teunissen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4309E8-EA51-4440-9865-C04B09FA6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Partij voor de Dieren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570ED3-A318-4250-A0E4-41DD338D0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12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980EF4-B9CF-4235-9369-A7F7AE5CF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eae069010c4e4e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ACD9FE-C755-4490-A57D-D3176695C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4AC3DA-A618-43A0-B3E9-54695D09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879164-5AC7-4880-90B1-4B3F842E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7A5F5E-04F6-4E85-A82F-8DBD5E20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9AE89A-D570-48A8-844E-12C8243E1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53FB3A-B87B-4D37-AA69-043D9F661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2011E3-5693-4F6B-AF0C-0F0CCA1A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5E4A9F-225E-4D8D-85E3-47B43B4BF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1A5C86-BF36-4919-93AB-FEE918EB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1EF52C-2580-43C1-85AB-1ADA03972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C4FC76-BAF4-4C2F-BB2A-0817E8673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E43F8C-C3CB-4A4F-95CC-49400AB3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29EB92-B984-4461-9F20-44C501E69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FB75F4-AE21-4B01-B302-A0E69A2E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34C776-F7E8-426D-8592-BEC57150D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CD35E5-6516-414D-9931-C6018ECE5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956F10-9587-439E-ADDD-879D7169E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76A131-F842-4F74-89A2-303EC08E4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3322D3-F5C7-42CD-AEB9-4F9EDC7C1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379D7E-A5BD-459F-B10A-C94BF0D4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B45FBE2-C51D-4AE4-9854-6FCCDC97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08D3DD2-7426-4BD9-A39D-398AB9A55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B1D432-B910-4E75-AA6C-4B1D72E59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C28879-7736-4512-B666-27AC569D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C913CFC-CE89-4F45-A36B-FFC056877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F8AC64-B092-4529-9D82-A4884604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3A8ACC3-E494-4792-AB9B-91F81FAC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DC603B6-928E-494C-A6D8-670E84B6E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6F19DB1-FAE5-4DFD-9E6D-83B43E9C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D27B7E5-C3D2-4F3C-A741-43B0D2533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EDED5E4-D746-4321-AD63-C0CD7358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6AEF0EC-51D3-4883-9BEB-3BC06924E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69FF480-97EE-4A99-950E-9059AF615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6922CD0-3E83-46BA-ABD8-1006B5EA8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3FCFDCC-C2AA-4374-8AE6-D6E08809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E2330E3-9151-48EB-804A-F25A2F4F5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88BC000-91EC-4A08-B4BF-2B2F15524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35083A9-8BE4-4E8F-A667-811ECD45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77B4ACE-1239-4BB1-BB1D-3F58B2DA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E3695ED-324F-4330-BCEB-012D49603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036913B-D8A8-4B19-8118-72BFD2A2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F8A4360-B68B-404C-B2A6-E8929575A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AC0C046-79DC-498E-9649-6CBAF9C8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397A261-BAFF-49CE-AF0A-AD1B31C3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86651EE-61BF-479E-8E54-38C6394D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2B6EF0F-2F58-4F88-9776-781CB8110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4EA04E9-8245-42D5-A020-911492F5E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BCDB598-47E8-460F-8311-9DF21F05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85ED443-E23E-4705-A455-D1FE7E272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FE73A45-6796-48A2-A6C9-66FC53B1C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0BD527D-9222-4D4D-9C53-356BECB0D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EA41B9B-D3CD-4385-8328-6CA177A9C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D5B1267-D1DA-4029-9A7E-30B5457B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BD6857B-2C43-4C0B-830F-9554C094E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20D6E3A-DD11-4CAA-9144-EB1327A0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5079444-CA2F-486F-95F7-AA39D63D9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F1D135E-9444-4FD1-8E40-A5ADCCBB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7464EA4-183D-45DD-8182-47B409194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9CF4029-A2ED-4372-A93E-142A7205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2D7E6F8-EE82-426D-80D1-2B26505E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462C811-8C2E-48AC-ABB6-1BCAD4FA9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B115D23-6537-45C1-81A0-2951F358C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F3BE134-9497-43EC-90C6-3B7969018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0CFF584-2AC3-408B-A522-D0C236A9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6AB0456-AA5D-489C-A132-D2C7F62EA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75F3F33-78FB-44FA-8633-83D84AEA1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ECE7080-7038-4A05-BDA7-79F5AC88D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8A2596F-876E-473A-9362-C2FE51C2B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A725FBD-2953-4B26-AB80-84A8E97D6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6FB22F68-71FD-4B42-9DEB-3AEE252E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C570275-6A2A-4E0E-AB5F-A6D575844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67BF7869-6686-44C9-99AA-6C325EF49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1A81A9B5-B8C7-4594-9C19-8E5A0D9AF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04C9D4A-B887-418B-90EA-3A921449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DB62AB0-C0E1-4BAB-8BA7-44CBB278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1CC9BA2-44F7-47D3-87F7-18EF51F0B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EF99AE0F-3F41-4C10-B9E5-3F029E876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49787151-BCE9-4EB3-90AF-24FFF4755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CAF06442-5CD1-46B0-81ED-5ED9FD0AA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647B542B-08F6-4A09-9A71-775C678C9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1F30636-88B0-41CB-903E-12F7EBCF6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FD24E147-69FA-45DB-B304-6258CE3FE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DB73B87-609D-48BF-99BC-2D22B24C3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69FA6104-BEA0-46A8-A1BC-F5256C04F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4E0C9CFE-F168-40B5-A981-C2CE6F50A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4DFE509C-C87C-4F1D-AF55-F60C106D2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2190D41-8286-4AFE-AAC6-39D8EC513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BAD3B5D-668B-481E-93C6-C2E80B01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E6984852-8576-4B61-80E9-940A838D3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305179E0-2AC1-49F3-9FF7-6A6BF030B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1B102B02-0807-48DC-A598-E393FC160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3211C4DB-1D1B-48FD-BCF4-C5D2F84B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6D7BDB9-A1FF-40B0-AE7C-0E2B9065E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73B0D483-97F1-4EE8-B8DA-5BBB9D9E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981A132B-E271-4833-ACBA-67F40EB0D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93EAFCD6-31FE-426C-A8FF-3550AC45A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DEC767EB-7828-4415-9B5C-FE5150EE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3B193259-1F5B-41C3-AB3D-DED1725F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C5B03481-E397-4706-9DB5-B98617B3C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4EDB3C4-F9CC-4D64-8CC6-1B2871501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26C3C175-405E-4FAD-9210-A91420EC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05061DE8-C66A-4F16-84AA-6B6020A7F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5445B1D6-41F7-4D36-85B4-62EA7F38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A4895581-1EC7-44F4-BFAE-378B14C0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60250861-C94F-4205-B07F-A284B5981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BB0183FE-A25D-498C-9F73-447396197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1AAD9872-EE0D-4F75-B1C8-C88C93AB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1731532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4DE6C8A2-C0D7-42FA-A021-D8F3662C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A653FD-958C-4526-B80E-9458B77D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3B7C54-324D-4925-AA60-31317AA91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Mirjam Bikker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8AB38B-F77C-4DB7-A7CA-2B35AA2E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ChristenUnie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C9208B-3531-4B6E-95E5-C9C3FDF2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13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9408C1-9807-43FC-9735-85E76EB3B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7a5372ddb44d61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F66CA2-8708-4FA3-A402-BD47FB526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79A852-998E-405D-995D-F850A0D97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51D6E6-5E0C-46E3-AB8A-BA7D6CF0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E24F73-C15E-4F3E-8054-388F8306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887BBE-A678-4A62-9533-798459E05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982FD9-4590-45D9-A30C-AF073CA1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86A033-DDAA-4F05-A622-28DF20E29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EA8F8C-8500-4145-99F8-86A14B56B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79559F-2CC4-4F4A-860D-565A624E2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08E31A-2ACA-463D-A3FF-F6E27473D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5A3E98-35FC-45CE-B02A-40EB4B99B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2DB8AD-5CB7-4D40-9F90-C6E8A3CA8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A369E7-38B1-4DA4-8C62-2E2704EE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53CF07-EE5F-4E57-8D74-227DD952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EA536A-9449-4D2F-A7EC-72667A2BA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EBAAD6-8D0C-4C6B-AFD8-6274FBBA5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69A950-8DE8-4E45-8C08-30B63FE8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CA1273-740A-48F6-B2B3-E4AFF77A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F77DC7-39D0-48B2-B72B-4216442BB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FE9F4B-EDDD-4BC6-A8C1-CB516ECFA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AED58B7-BE4C-4895-BF55-F70B90BEC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DF5257C-AD2F-4A92-ACBB-FA2420F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4A88545-4B53-4B3D-A22A-CDBE4D48E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F0E669-341F-4374-B136-99D810618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A58F2D6-2C81-4713-9672-3B5A0243E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12E409E-ADFE-4F09-BD54-E2CCCAA3C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10F2CB4-F648-4515-BAD7-D2186222E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03A896-FE12-41FD-BB56-03D14AD5C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A196B6-827B-4A40-BEDF-04AFE2DA3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FA38944-BD31-4BF8-A812-665D36E3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1044F7C-6E08-4FFF-8F96-2AFCD904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0BC7C17-0B21-4D98-9321-6C7A840E5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8E1F810-A081-41BC-A86D-219F5064D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E5D6B4B-6F2C-4FC9-85E9-DC449FEA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0F8881C-D5DF-4A90-9EE5-D4B8B95B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4534D55-07DA-465B-AC0C-620D6F818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BB25E0B-B9BD-458F-B949-7D17071A2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5E0E225-F2B1-4A37-B5C3-2D01BFD8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BFFBE7F-E391-4554-9259-8F6C4CD6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B9F332B-5049-4939-B70F-3EE0AD9DA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E79467B-8128-48A0-99ED-ECFD638A1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A678FEF-04B0-45E6-BE46-B22E8A34C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FDBEDA3-5200-46F2-A438-779EF94C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B6EA1CB-A739-4B9C-A66A-B4C88771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9B45BD4-420E-4249-9F77-913EAECBB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37B9588-4804-4BCC-BA71-D311051B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1B6DBD9-09C8-4167-9677-05A0D495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7E7294E-5DCB-4683-BB96-FBA17B554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A84A61E-B1ED-4458-910C-700D6000C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D5002FC-DBE9-4246-B33F-CD9A3A92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45C81B6-360A-4EA2-BDC1-24C212360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8D9D20B-C127-45FD-9BD3-AF8B68047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736AB6C-AE32-43E7-9C32-6F834F18A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D3A7B7B-50BA-4402-A59B-EDDA6216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6DF84F9-1EFB-40B2-B82A-D2571F1C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58B2FE9-6904-4B9D-A9C6-E99A4B4B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0FCB27E-2D0A-4FD0-869E-4E5EFB48B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D8ADD9F-0892-474E-A5CC-458CA4402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831889B-D0F9-4DD6-8515-47EA80DC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ECB2853-94A4-4F58-93DD-030332F5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BCFF146-7222-43D5-848E-D2B0C6C7C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65E1AAD-256E-4EB8-92A7-56E94511E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13665A8-E61E-4D3A-BE87-ACEDD2B5D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863DE8D-D770-4176-A80D-BF3182F1E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5FD16CC-F2C1-4989-8E4F-10DF0EF10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75FBFEC-870A-406E-BB22-B4C78AAD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227DA5E-86C5-4302-895C-C4F7D8A86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147E054B-3AAE-4BEE-A16B-6864C3B7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48BA480-80AD-49DD-96AB-DAFF9E94C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A0143CB-F839-41A1-84A0-FF5B0F876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940650D-6DB5-4C80-869C-C3C4DFD5E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2162114-45D4-4DB4-B8BB-F32C727CB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6019DCE-4828-43CD-BB28-579E1AF5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AC69637-A855-43D9-9C25-08158EEF8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3AD73B2-E074-4BAF-87AC-A5E558BE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5B93A6D5-4D16-474C-B216-2CF3E62B2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B81C9A1-B69B-411F-AA2E-B1BA87809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5F73AC36-5201-48FA-9835-C6004E93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1C1A8BF-86E2-4AFE-8525-B0CC8114F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9AB1CEE8-F700-4484-8335-54541F3B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17D59FB-40FB-4B5E-8D0A-8709CB90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87A14108-57EB-4627-A835-856A7067D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1F38EA3-C0D9-42BF-8928-78C08EDEA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27230BD-17DB-40FA-9B88-0FFB62E26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5CDDBA1A-DFE7-4C03-A6D7-42EB0B80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BBFBBB4-D132-4694-8511-8B04B90CA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AE53AAB5-3A8D-497A-8D0D-FDEB5EDE8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30B8373B-8766-45C0-AA13-83101DFF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D6C7EE46-C352-4916-B915-A58AF79E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69837FB0-1F26-438D-886A-9ADC75073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3CE38A1B-EF58-439E-BB10-69823647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D03EF4B1-9749-4B62-A90B-BC59C2089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4F42574-F7E4-4C1B-8F4B-53B32C5AB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A8097A4A-2723-4082-944F-D7635E6B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0DE3709C-8611-4553-87A1-3F73412CA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A6C165D-6BB0-436F-8286-855B1B6C9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CC0C30C-87DC-4392-A31B-003F5D5BC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A5EBFF2-BCF6-4B9A-A1E6-ECE6F844B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10F959CD-009D-4D2B-A1AD-C394F1440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B7C240ED-FFAF-4E83-96B7-4A486969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A3144521-8EA6-4846-8F54-D88274EC9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C1C1D226-83D7-4875-9F03-970ED49B4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D60CCE2C-3913-487F-8F8B-25A5B0882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29029AA5-CDDC-4B91-A8DD-7F454DF0B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EC08DAD8-FEFA-4F7F-A2F4-260ECF4B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E7FDB064-3E90-4D2C-869E-134B4AF2D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DC09C103-C9A2-4869-A094-4AC9B4514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6550853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BD55CD0-C115-4210-A8B9-8C480B231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E16D96-F9ED-4623-9559-68DBB5295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EF1B6C-AEC0-42EC-94F5-E2BA4F1B4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Jimmy Dijk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87B0F3-20DA-4FA7-857B-E8DE88FE9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SP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C67FE8-6077-4AD5-96B6-80FCAFA64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14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B77DEE-7D63-4EDF-A960-C33D9016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6fb639bc324be8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1F2DAD-E89E-4BF2-8F88-5478E5032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BC9969-4689-4CAD-8FA1-FC694722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82A558-A57A-469F-B092-C3FA9F321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918A40-B0D0-4555-AFA9-E7A6F931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62D7C2-4F6B-494C-9DFD-DDA41DEC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F4F3C2-0163-44E8-B3CC-D2851A568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3F2494-EE89-4987-AEAB-FBC7FE4A9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306116-17CB-44B3-83E1-A0E54AC5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6F0195-1113-4B8B-97C5-EA567D113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933F83-212D-4271-ACF9-467611F2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0B1E9D-096A-43AE-98F0-695CD5BF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6EEB9D-1370-4BF8-AD92-BDFFC889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92CF90-6E81-4056-A68A-3DC373AE0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578CE9-95D5-4009-BBE3-B4A6269CB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511DE5-D965-40E7-AFF7-2C11C5907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E15384-D380-47D6-B8BA-268AAB82C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1658D4-3CE7-4BF8-89BE-2F30543C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9E784DE-08DF-4EFF-9F16-78A915F2D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393E78-58DC-4EE1-B369-8DF2919F1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ED2203-F4F3-43BF-8011-6AFB3EA0C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09F1DBE-0AB2-4DAC-B0F8-E2AF50303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45FBC4-1603-468E-815C-8062BCC87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DD6F1DD-FC64-4798-9731-37C66C5E1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77A35D8-3265-4E12-AAE5-9D51B5BA1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3CFA40B-3343-4722-A6DC-AE214CAAB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FD07F6E-A05F-424B-870C-25B8E9A48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8991557-D9A7-49E1-8E3E-BF8B56DA5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44CA92B-11EB-49AA-8C02-B74A4F8F6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08DCF71-515B-4EE6-9462-EE8844B0E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284AFEE-C4C6-48D2-85FB-030282922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979E7D6-8FA9-4CAE-816B-CC3C9C27E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C72E4BC-AC40-430C-B333-4EB18A8DA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E738105-D8C1-44DA-A5AD-EAC92393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D7EF25D-9510-4C1E-A1C1-E7F123CCD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EA48593-9B1F-48E7-A42C-BB8662D66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B6299FB-28FF-405D-BD30-71B5D44B3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18FD16C-6D5E-40E0-BBB8-E74792D99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7394D3A-15A3-4CB1-9080-C41AF587F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8B65D28-4BBB-4DDC-BBF0-8740876F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A89A7C8-5A0B-4686-A391-2F3B9C309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8B359E0-C1E7-4D60-AFB0-B926E9A4C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A6C80E0-944B-458D-80A7-F794082B7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8073A2A-D243-46D2-A41B-A717B439B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F9AC9E3-2F0C-44B0-974C-5CEA3C124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76F42E3-E734-46C1-9917-4098225B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1681590-EFE4-4023-8ED6-32062C4AC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7CCF342-970C-46AC-8839-C9B7D06A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7A6A8E2-00BF-4B27-9312-EC7392F0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D3BD802-1C98-43B0-997D-5B5C60796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583FC62-05C6-42E3-B099-7D61A3930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94456C3-9AB5-417C-A679-8E91B295D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A8A630E-8536-49A3-A0EC-F5D7ADB26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04C1234-B442-409A-A47A-104050B41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8A4C5D9-9E32-4EF3-A272-B6D0A51D0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4E12703-9460-4C77-A3C3-BE869B39F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25198F8-207B-4B8C-966D-80CCB68AD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D4AD844-6CDE-4781-ABC2-09CE3A2BD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5EC047E-947F-4C34-A860-5C2CD7AD5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50DC87B-21A8-459B-9926-926B6A6FA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AEEEB79-7A6B-46CD-BA97-B4BC64F43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7297645-74F0-48E9-A5DE-034A241A0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736E559-6675-4D78-B4FC-F916B375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601B7C8-5C4A-4D93-88AC-D4017BDE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0809897-295D-4A8B-8F96-FFD6CDCB2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397B2D5-FF91-4CFD-904B-85F10843E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1142B81-0F9F-4C80-9BDA-D9AF5B4F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E78749C-F27E-431F-8D6D-B56312E38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D063E4A9-423A-48A3-84FC-055030A78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BE3CAF4-CD7F-4412-9CC1-3BA944287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117C40F-76B4-49F6-9BC3-47F34EB82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4F8AE05-D8A0-4F3F-9E5C-FFF54D7F7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082D3F3-ED14-4359-9B1D-AF73AD67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9450914A-9BC7-4CAA-8720-DCEC759D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0F55999-050A-4414-A84B-30897C1F2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B64B4C6B-6059-4789-94DB-F2FDCFE4F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505FDB2-A484-47F4-B016-2B3333D84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0D5DB1B-2A37-4FDC-B9E0-1A43DD74D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4198A71-E0A9-4CF7-9E31-FB557DBA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FA194AF-7D49-4274-A257-580F7450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069EC185-9968-4621-A677-32A1E44B9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34694EA-428E-4AEC-B674-BA528D23D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8304A3EB-CA0F-4BEE-94D8-5458DD2E8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084FB92-6F75-446E-BC3D-5909DE20D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DB563548-E68B-4BF3-BA7E-5046291C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5DE4D45A-B7D3-49FF-915F-E623AE420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676D3569-039E-43F4-AF69-898B6978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9D6D4320-A175-470F-8B0A-3B6A2A1E9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3A320F2E-78D6-42B4-AC76-D3D7F0C9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3002F7BC-351A-42DC-8B55-E47E1D2D1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DBAE73E1-1035-4DD9-B448-95A74A354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583BB47-34B4-40F8-8E39-6E8608D3C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8150D72-B1D8-4C45-8EBB-91EBA8CA3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A87B1B9D-810F-4379-874B-D82FD84A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BD62D607-D0CF-478F-BEB7-B859457D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021DFC4-04EC-4205-83ED-DED593B7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3B8D4688-0C02-4803-A1D1-EE0E80C90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AB2823B8-5E0F-4030-8FF8-C9096325F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B929FCB3-64A7-4314-9823-DC9163FE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E2722B1A-0D6E-41AF-9A25-9E32FAAE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1D2A1517-CFAC-4E36-A8A9-DA67AE553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33D0F4A6-F8CF-4CB0-BD3B-B311200B2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81321F1E-4243-4E0A-B7DB-2861A4104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6AE36F68-EB28-4682-A17F-CDE079908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C000CBBC-D2F3-4379-96F3-CD985EBE7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D403D904-EC84-4E9B-8B96-BA2364192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2C012E87-27DE-4A80-ACF8-2D655E413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831C9E3-E687-4736-9D3C-AFAAE097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81526586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A22FA62B-E5EF-4623-B7FD-0A87B4CA0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871EEC-0D67-4D00-9C99-769C93265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907904-883E-457D-98A0-25997EFD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Jan Struijs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9E4DFD-2BEA-4AAF-9CF4-498F2D8E9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50PLUS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55ADD2-B331-48F4-9E14-61E4619B8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15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AEEB65-EDFA-4E4E-BA31-43D9B529A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efbdfa061b4b5d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A083FC-6C20-4463-84E2-7C0A46D6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3D1760-231A-43F8-9E47-85DBDCE9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1F3735-AA4F-40DC-A7B9-8BA48ED5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617E86-B3DB-44F3-A685-E30D7EFA3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4CA3F4-0C01-4B1D-A3D1-98BFC022C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C41468-BEC2-4518-BECA-3050AF33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440F22-71B3-4864-B1AC-67E0EF1B0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931508-929E-4451-A234-C4CFF9D4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B18E91-FD86-4B63-84CC-F2A400AC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05D4932-8099-4D26-91FD-9442CC92A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7C919F-5E5A-4874-AE4E-CB4B5D74F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8971CA-3285-4CD9-9E2C-4D2E8A4B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8BC2CB-A1FB-4B3F-970B-ECB03550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881B2D-9FD1-46BE-A12B-B35C8D461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343D9A-5CEB-45E4-B2D0-66E57B4E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51F1CB-AFF0-451C-86C2-B725CD642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064BCF-7562-4801-B2B8-84A3D4153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24FEC4-589E-4D96-B78B-E872A0067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F9D21DC-ECB3-4D22-BBA9-3B185E0A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1A80DD-EC45-4CAE-A8DD-765462CCE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BA5A1A-215F-4243-B47A-3C38F0F41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33653A-8131-4A37-AB66-F4F19F36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7E6D783-5DC3-4043-90A7-AFB9C35A4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AB1C7D5-D7DC-4932-80BE-02E4B3E2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52D0A80-6D52-4938-9F9A-40512A90A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C0E15F3-7B0A-4771-B10E-BA75CA60D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D91079-1DF4-4BD8-AC78-29999785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84EE8D2-8D44-472E-9B2A-FEC3525C8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733645B-C0FE-4E77-876C-834142E4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51190C3-FBF9-4FFA-BF7E-631B3E632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E9FD0B9-C82A-4CB6-9D0A-7F7EDD19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13C1EC4-CA4B-4061-BCCF-96AFEDDDA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7E23010-CAB7-47CE-884D-1B289DA4D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0E8BE65-61FA-4F4B-AAC2-F603747FA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AB0EE98-EB74-4FD2-BEEF-596465BC3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7F8196F-F406-4968-B1E4-BDAC739E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3C10D7-B968-4745-B29D-5D2FECCB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7C796A6-2F5D-437C-AF55-D17927168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5B739F5-A50B-4E1D-9C5B-A49A835DF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14EDFA9-553C-4669-81A1-668030CC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E76C963-773C-481A-B919-0A84A1138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1224C39-7CCF-45A5-BA81-3C06A03BE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806ABBA-EF59-4A44-B607-C48D780F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D9D1687-1E8E-471B-9307-661F17289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AA7CD68-5AD8-4CB3-9FC7-7B30946CC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82F8C05-E8D1-4CF8-9ACF-FB3D19B3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DAB9899-DC13-481B-879A-1DA83304C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D8D0847-65D5-46F3-8BBC-980988CA1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13DC33B-1039-43FE-A626-BA69D04C5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0CD29E0-978C-424E-B51E-4E7BF3964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E972EEE-CA7B-4AD4-B489-95EF4571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7DD9F27-E4A3-4ECD-99F6-8765BF38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6DFCF6C-A53E-4620-AA68-45EF874CD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A404A6A-27F7-4F7F-968E-0813A1BB0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8C3A1A5-D1A1-4031-B895-47F85830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43477A-FD13-4EA3-A7C3-BF3E35415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0ECF0CF-E590-4A43-A7F3-B81B19519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2092F4E-F044-4671-A446-AFFA7E86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5ABD377-1FB2-40D2-B329-D95B0B3E0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FD42545-564C-478F-A92F-5B0EF561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512AB9D-17EB-46F1-B58F-63C4D3D92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E9AC6F9-0AB1-4D1D-B995-897DDA9C6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28089F2-B5D9-49A3-8357-FF082B270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B98D596-A187-48DB-9A7F-58E20190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735DE33-7E9C-4387-BC32-EE809ADB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C754BE7-77D4-4D86-B103-9EF1F4E71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2BE781D-A6CB-4973-9115-46527678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91457B0-10F4-4010-9967-1038E6E9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C53AF45-4C44-4CD6-A306-A8AAEF308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A895E64-2BF3-425F-A110-EF98124D8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8C3D3EC-36D5-4E81-85B6-BEEF8A815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DC2B4FC-ABCD-4C43-815D-2D7E611EC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FF7E342-FD33-4A01-B966-57C95A4E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22ABB36-F57A-4892-94DA-F41EB7B6B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CC01CFFA-B953-456C-9559-D723973F6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43FEE22-F5E1-4498-A5EF-BF38F9C8A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9462FC45-8B50-42E9-9FAA-55C34BB9F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CFFEDF36-56B9-4B85-82DA-0A466FD40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75E7CE0-0BC0-49C7-866E-947B2590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2F2D564-839F-4966-8B16-89AABACF5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C85169E-FAA8-4567-8BA5-D2C474050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9BCC53B9-0E7F-4A2D-B91B-68AF0A903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D067592-8EE8-4031-8EA5-C6BADC6E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05BC911E-BAF6-4A3E-B764-93BD6CFA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CCDF98DA-070C-4C5E-845F-8D3D20D76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D1BA111-ADB1-4B1F-8385-7F338F30F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54861F39-FD7E-4333-98CE-7EBBA04CB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FD3CCCD-46BF-4932-A658-3E0224CA9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7D68F6C0-5462-47DF-A422-E9C9BACDB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020C580-4929-4F9E-BC38-96475D9B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341908F8-6A1E-403D-BBF0-42BB97332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65730A21-1725-45E7-84FC-6ED9EC1CB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9D7AE477-72F6-43FC-B9BC-958006323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31D874E7-6E78-467B-BF83-A2FBF6A66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31A1EAAE-DE5D-4451-9D14-461AD351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0D4C9CB3-39BB-4996-B24A-BFFDCBDAF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7961002-6C38-4E9C-8D55-13A922F05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6258F216-49C1-4E4D-A2A8-B0C766D51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49ECB6A4-D088-499B-8849-6D4072959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F13AC8C6-0183-4763-87C4-411B06303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52EC0A3C-1F3D-490C-8730-870AE87FA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8566C182-8486-43CA-918B-29F3D1CC2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4B92556D-4350-4280-B264-D49884FB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AB415A9-B3E3-411F-8E99-5C4A172CB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0F08ACC6-E637-4F59-B65D-51804B0D6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F6841E3C-D56B-43DA-96C0-A719444F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29137677-EDFE-49C5-B87E-E7260E0A0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815512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4A16F503-B0A9-4533-AA36-82E3EE8AC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9AE048-1ADF-4EE5-80DC-16572CB7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7C2DC4-F346-45B5-99B9-9CB073E8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Laurens Dassen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9DE15D-E1E3-4765-B2B1-66B10F33D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Volt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8AA6A1-E16F-4DDF-9077-36FE8758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16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A94FD6-4CC6-45EE-915C-28F8C83CD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1dccb6ee744172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5C171D-00C5-4053-A5AB-BFF7BE4D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6CB262-0A98-40C4-AED8-F433F592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71FA24-70EE-460F-AD93-7CCECA0A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9F6F4E-7EA7-4D9C-A77C-9285E098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299846-AE3B-482B-A767-7A8478C15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9C8CBF-8691-4C1A-9267-368777E84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F87D75-162A-4A4B-916E-32C0C5973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6FE149-B276-4D54-802B-3CB4DED1C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A0E808-0BBE-487E-84AD-57CF49977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997A6D-6241-417F-B5FE-9E5FB058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71E69C-6535-4C09-B1CF-A8E2961E9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3AA038-8C16-4A4D-B2F6-425566C64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8D888A8-CD50-4CF7-A74E-412E190D5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1274FB-F2B7-4782-B7E3-70CBD6618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36CA3D-2F1C-4D30-86F3-3ED75EE2B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A29815-378D-4810-943D-9E17C7198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D872308-2A50-49D9-AE29-B92878F30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A89453-A41D-4516-97B0-404C853AE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BF6B60F-3B4C-46C8-A25D-740849CDA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FCBA3D-D480-44E2-A71C-08CE71D7E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6B5C9D-93E3-46AB-8F04-56FECF04E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5532805-FBD3-4EEA-9A26-1A2E18491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4F49315-CEE3-4B37-AEEB-A208EFEE0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A86411F-84C8-450A-942F-05EFEE33E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0BA9259-B5AF-44C4-9535-EDEA9549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E0A3D96-1D0E-474C-9BA8-74A02A59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8CAF36B-BEF8-4DB4-9279-88821571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E2420C2-C285-41FC-B5ED-60177DA69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5E34BBE-1857-48C7-951F-A508B6DA0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E53A6CA-BE2D-4300-844C-6D3BBF203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E679824-F916-4A6E-AF6A-60B2F9A8E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1885E9C-FBD8-4C9B-B28C-BB3A8A666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C461013-E0AB-4785-B034-6011F54D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2CCE5E7-C9B7-40D0-9D77-0A4F8F8E1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143FFEF-E6BE-44D2-A61A-F94327B7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4FA3FCF-2098-454D-AE66-98D602B7F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EB0A59D-DF8B-4959-ADCA-11F1477A0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54EFC47-4E45-4F9D-9354-9F0CE291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659D93F-14F1-40E1-86DC-6557D1E56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BB1FD8F-EAE4-450D-8B07-9E323206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0D625A7-0976-4275-A479-6DFFA5DB8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68ABBFB-35D3-4531-AC60-4BBE007B7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8381B18-66AE-422F-B3CC-879E291B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72FDE64-8B18-4534-8066-612C51AF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FA3C1D6-4974-451A-AECA-3613AE2FE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3772042-52A5-4DB6-82E3-C7B673B79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D142440-2083-436E-9BB6-8196BA082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21992B7-29DF-49CC-8416-708C6808C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B2960D8-6B4F-424F-B20C-F60F2CF51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B443F9D-FE3B-4F89-B1F0-4DC7636A0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98A6BC0-CDAF-42C2-B3AA-C0168E6BF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C355E5D-07E0-4A16-8322-D8DF12D4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ED73336-ABF7-4E07-845D-D4EB0724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A3E5137-1824-457F-A242-6C785A6B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EA9D837-DE6B-4C2B-A844-B94633830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08D44DB-3D59-41C1-8639-DB01E817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1F6539F-16A5-4A52-A59F-2AE2CAC11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56B3442-812F-41AD-AB1E-C847CA9A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16C354E-9C92-4FA4-A566-AA03DFE1F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CA833E4-6FE9-45F6-A870-382D312E2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BDCE811-1C0B-40FB-966E-150A4376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FE498DF-D1F7-4075-96D2-F6153BAAB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32B8E59-3F6C-4C16-8298-259A2CFF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667B9F3-3F35-421F-902E-BBC0449CF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3A7788C-CF2D-4599-84C5-9A3B6CFF2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04A123F-73F2-481E-BB57-E5A796422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265D5E7-537E-4163-B2E3-83DE6522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D974FD0-D2CB-4C07-B8C4-7AF659A67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7B9A067-DC33-4270-AEED-0741CB2B9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031F67E-2AC1-44F7-AF0E-4329CAA2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77FACB4-B1CC-4F3F-9AB1-55C8CA10B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1627D55-A10C-45DE-9EAF-C56F270B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87103B59-28E0-4AC6-ADEF-D29DF1B7F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3A13893E-3809-46C6-B3EA-6D2B9CD9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B63F27F-08FC-4A91-A698-9DBC9D3C2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9E43BE4-47CE-41B1-8828-EBB031B62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633423E-C444-4B28-BF72-F2960407F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63DD013-D5DE-48EB-AB69-06020EE0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E3B80EB-34B7-4E7C-8D9B-B0D36B33D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BD8A9E7-1204-4B95-BBA9-3C436DE59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1778C74E-6C59-469A-AD7D-E943778E8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4AD7618C-3B06-45EF-A12D-7D66B544C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855A7612-7E7A-4C39-B127-B7954C800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6B08D9D3-6938-4929-BB7B-58138713D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1BEBA78-625C-409F-80A2-AA9D7FA3B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230E7B3-B902-450C-A3B8-34E0C3CA1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035F5677-79C1-44DC-BDE2-818865E2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DAF8BF38-6D8C-451A-AEA4-F50B6C13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8B33C0DA-FC1D-4B90-BA4F-7CCB476E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745A5C95-60FE-4706-8A91-069E0848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AABE68D-15D3-4B6F-B18B-9F1F4E640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C06DB86C-2A75-42FA-B2C5-F7FA54B9F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A60FF1D-8B5F-4E84-8014-64DEB637E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D556A3E4-1198-4CD7-9DA2-6ECA4D10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6E82EE0B-E64B-4296-8D91-8BBE5D335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0A962E3F-A550-49C0-86A9-AE0C12290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AE0B7F53-D800-49B1-9113-6B337C534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4649054D-CE25-4561-8960-E4ED1F3D5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B89541CD-5890-47CF-9CA5-1699C2F3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6DA1EE63-85CB-4B8D-9E85-8933D6F35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352B9CF7-407B-4128-95F1-E62962D41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F218E89F-E878-4ED5-AC63-D25F49CB0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C680870A-9DC9-4F3F-B79D-BF58F4B02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D2170213-F0B7-4CF2-89A9-3F5096D3E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FD1D2965-6DE0-490D-A74F-3D7B10EB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5D54AE70-099B-4ED3-9D73-CE0FE3D3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D48A01A-9DF0-4AB7-89E5-F965CCCA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6619966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C566767-DA09-44D4-A943-3C88B75E7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2E40D4-619E-4028-AF05-D822A2C9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62D00A-6F78-4F92-83F2-AEDF9EAC7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Dezelfde 15 markers voor iedereen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2AB0C3-5242-46CD-ABD9-27E4B3AEE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971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Ideologie levert geen punten op; acties en officiële primaire feiten vormen de basis.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39A974-53E8-4D06-9007-708E88D3F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DENKEN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0C254F-5E05-45F3-B677-69BB97432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847850"/>
            <a:ext cx="76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01-05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EEEFBE-B7BA-406F-9F46-9B4BA71F9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1D4506-1551-4EE7-9533-BB497F8DA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B1721C-B539-4F74-B914-397CF502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860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502674-6284-47A2-BDE3-EC2D48975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193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D14584-18F6-4277-B045-BFFEA1746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7146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Werkt met controleerbare feiten en corrigeert fouten.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3673D6-4ADD-4A6A-A747-62277DFF1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AB6C53-6398-40E1-9256-BB329190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B4554C-473A-4A59-9F67-89D508502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7182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925CF0-AEB5-49FD-A70D-5181F9F9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46710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Bouwt heldere oorzaak-gevolgredeneringen op.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14ACE4-3CD9-4D37-A297-4855BC12C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4093B8-685C-4A6A-9B8A-F839DF98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9097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860023-670D-464A-9799-BAC3C1D7F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243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F895CD-79C8-4306-A036-CD7C3C67A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1957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Ziet samenhang, neveneffecten en lange termijn.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CCD099-EAF4-4045-97AD-227B2C87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958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D40808-9F40-4BB3-AD38-1817517A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434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8F5049-95FB-48E9-9342-88D42A124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7677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7F81B9-03D1-49DE-B643-86E9DDDCA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9720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Begrijpt wet, cijfers, inhoud en uitvoering.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B2CCAA-5D54-4EB9-8485-9E8C6843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483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15EF27-5AC6-45D4-9985-09B561FB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959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081B58-A315-4058-B082-95FE739B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4292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FB58537-ED66-44FA-A06E-BE347C6EE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7245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Erkent onzekerheid en past zich aan bewijs aan.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E47FF4-CE20-428D-9F82-CD95EC6AF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47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BESTUREN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201D02E-183A-4B03-A3EB-E7754D20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847850"/>
            <a:ext cx="76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06-10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D37270-C355-4958-BAA7-955D161FA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209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433A8DF-5BE3-493F-9F92-16D37C2C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4384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FC3014A-7500-412F-B142-09DF6507B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4860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0BF475-D136-40FB-9707-C9D6EC578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4193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9AC283-8095-4AC0-B196-61A8A1E2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7146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Maakt afwegingen en onderscheidt hoofd- van bijzaken.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EFBA7D-32F1-4D01-8307-E19C32864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19087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B3EC99B-5F97-4457-86E4-47B76256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23850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72C3126-F567-432D-B7C2-69142374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7182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55869AC-5D8C-47D3-A914-BDFD261EC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46710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Denkt juridisch, financieel en praktisch uitvoerbaar.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666F1C4-2EF2-4DA8-96E9-D8B3EB9B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9433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363BAE5-2E4E-4E7D-B787-CB1D74CD0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99097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206CCE1-FA6E-4AE6-899E-96B7DB6C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9243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4434CD7-9731-4F9C-B0EF-B6574465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21957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Dient burgerbelang boven persoonlijk, partij- of netwerkbelang.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B442429-DC56-45E4-918C-F51C0E28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6958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37CE19D-A91A-427D-8385-10003D72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7434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AD4EE83-A789-42AC-B17C-7A275DB3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67677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248A16B-D88B-4197-938F-4CBC2FB5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9720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Neemt eigenaarschap voor fouten, besluiten en gevolgen.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6FA7C7C-5018-45EE-ACBF-033AE71F6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4483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987C367-3B74-47B6-961A-7CD7C7BFF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4959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3010B0A-4A0B-4541-9868-3C6FFBFFA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54292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4F57032-B5FB-45F8-9A95-94AF6CFEF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57245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Respecteert rechten, instituties, pers en tegenmacht.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13844EE-EFE6-4F5E-A4C1-7139B5431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47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VERTROUWEN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11A6BE9-D8CD-4B6E-9007-2B0DD9D99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1847850"/>
            <a:ext cx="76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11-15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24D7498-1460-42E6-ABCB-C0C6FD8A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09800"/>
            <a:ext cx="3143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5D7729F-2C08-4D0F-A5B6-05C6923A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384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29C256C-02A7-4317-B8F0-35D51EB85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860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D808BAA-A130-44D4-90D2-82AC9D1E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193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1463254-CCC8-4BC4-A203-FF8BBD45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7146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Beloften, stemgedrag en handelen sluiten op elkaar aan.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C879E9B-9CE7-4608-B393-50B54B70D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9087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5BD0C79-0FD9-40FF-9845-6F6350A1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40FBB5F-A92A-4BC3-A1C7-4AF4F10C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17182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5081242-4906-409D-91AC-6191CE9C9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6710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Begrijpt ook burgers buiten de eigen achterban.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9946612-8A22-4887-A3E4-1AB0643D6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433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BD4EAA9-C294-4BAE-98A3-C45698022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9097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03A351F-C139-41CB-931C-3F9D3EC5F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5474B9C-51A4-410B-8D9C-0274A435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21957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Kan partijoverstijgend delen, onderhandelen en gunnen.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3FB2E5C-F996-4F5D-A836-45B14A613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95825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286AA4A-DEC2-4CEC-A590-BA364931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7434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39B117C-FF62-4402-922D-DB09C0A9F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676775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5AE6528-F67E-47AE-BD42-16A31FA3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9720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Blijft beheerst, helder en inhoudelijk onder druk.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E2E6211-9A31-4193-833D-847107A58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483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ADC4028-EC81-4CA0-B84F-72BBAA1A7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95925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CDD62FA-BC49-494C-B55B-B71D4684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542925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287F53D-D043-442E-948A-213608E0B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5724525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 open voor externe ideeën en transparante pilots.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7AD7D30-0FAF-45C0-B721-1E49E9A4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2D93D47-D044-423B-8537-120FB5EF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6AAB604-7E58-46CC-8707-AD40A2B6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0453868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E5AC9B7-493E-41BA-8EB5-490397DA4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8684AD-CDA6-477A-8054-AB4E911A0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B4281B-22FF-47F0-A827-E491D9F83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Gidi Markuszower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5B8F03-F2F4-4A00-8804-C55E96E3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Groep Markuszower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F2A171-0A77-41B8-BA4B-D4F7B745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17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DC73EC-758A-4B69-BD49-FBED2F36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63ff9987044599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8964B2-0DA4-42D0-9F76-1FD60DCA8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4F66E8-B8C1-43BF-B671-2833392F0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4CD987-1110-4078-9B75-6C32CDD15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7325EC-8ED3-4039-83CC-49962D2B2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A34066-A8DC-4630-AA3E-E001E003E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CCA63B-02B9-4BC1-B493-DA27C9D0E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24E536-2DDC-4239-960B-370E0C646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77BA51-9E8E-42CB-8066-A30885589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A7140-5E8D-4659-B919-96DBCF8D7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FB9481-4BD4-4D85-A225-B6C333131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05A2F5-29DB-4938-A30C-5641F676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5D90A4-50EA-475D-8AC8-A17342EDC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7DBE1B-AB77-45C8-A4DD-8873C41AE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D99299-1069-43FC-B951-AA9D57AE6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7E7191-8FB2-4F55-B497-A796CBD33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F7847B5-64A4-4FC3-A04C-883CC99F0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A8E748-240F-4581-B155-544D9E48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4B8441F-5BC5-477A-9B54-BF3A47F6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40BC1B9-4FD7-43F0-A7CD-54C725E9F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7C590C0-6DDF-4C9D-83BF-419B1978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D59FAD-F016-4F8A-B122-B0541B8E2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5EE8C6-B5A6-4BF8-A7B1-5AC916466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170AB9-BD6E-468B-BC8D-C83C7A215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7F2F4F2-88D5-4094-BE2C-7D5B961AA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BABE94B-F444-4F27-B2DB-C3D5DEFDC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C206ED-9A96-4BF3-960C-594A9896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2E5E19-EF10-4FA4-8473-FBAEF415B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2C58F4-3991-4A6D-8268-3229FD6DD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A6C8F41-9129-4B3D-88FB-C1B41F52C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7C9B91-D6C0-4810-9D48-FBD2475D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FC197F-6640-41E3-BC21-2882E0F57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BA18604-124E-41CC-BC80-CA356EA90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1A543EC-67E2-46AE-8851-09BD16CC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5372B57-C3AB-4827-914A-E47AEE0B3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FBC18A4-77F6-4D4B-BA17-2F4918471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94BD996-EBAB-4808-B781-7AE0625C1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2A10E6B-7381-46B4-B224-89C8EC2F9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F1D87BD-9549-46D9-898D-49963C1D5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C9B42D2-E358-4D01-A3AE-F9BC719F5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7FAE69B-1673-4262-B1B2-A8DEE69EB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F15CF50-CF20-4C93-A67C-63988897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45FF874-241F-43AF-9056-31C982F76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05A82C5-87E8-4C68-A283-5207979F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1D986C8-42BA-4B49-8FDA-F3CF3AD6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7EAF8DB-B2AB-4933-A8A2-A568978FD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AF49A1E-6C1E-4497-AA7E-FAEA6665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7A7E717-98B6-4582-9964-BF7A4744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84C7B64-0D65-483A-BF10-CA42A7DC2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BB8B6E9-2DEF-4F53-9D35-48C12F32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9880D28-D11F-49D6-9D28-9AEE668EC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33067BA-087D-441F-8F8C-445902E46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A8EFEF4-B4FE-4E5C-B903-576195A5A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893CFEF-6C1B-450E-80EB-944845A2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505E3CD-71C9-4891-BA1B-731B0DA2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D9FB9C9-6B1B-4345-A5C8-D574EA88A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ECE8B71-E4DA-4635-B231-CFE9C6AE7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1C407B4-8414-41EB-A284-1A384E20E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DB0C868-7B41-4E97-8C18-3D7BE6EC7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BED891B-7507-4690-AED7-6AEBDC101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27BAFCC-36D1-42FE-88BE-7CB8465F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5D4D3A9-B8D3-4853-80D6-68CB4F69D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62AF84C-84A5-46B0-902E-98A94BCB8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42979E3-0D4E-4DD5-A568-179192597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7BE466C-AA11-4957-BDEE-75A6AA4E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76AEEC5-235C-4FAE-9E7E-521E7F513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18F0CD5-3B32-4414-B41C-7BCD6941E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7BCEEEB-CB7A-4B62-852B-8C85321E0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E746720-9244-4B84-9272-9118AB494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B0EE738-48E9-4D5D-B73C-2D62F17DB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4B7DED7-992A-48DC-A27C-F101DEAD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4854A42-4FD0-4F60-95E2-2B22D595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04D58C9C-37F3-4B2D-B34F-EEC0FE875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4F21B72-0D1B-4386-B64E-7FCDD2248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16A4ED4-110B-42BA-85C3-002D7D7B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3CF93BB1-9A3B-4C7E-9B10-C4349F70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ACAD7E6-4006-4266-9330-F5F9A204C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46405FCB-76DC-41FB-B401-B90DA002A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324DFD3-DBA4-41CE-8D47-F145BB98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5EE9156-DD5A-4687-845A-8CDB29AA2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0C24A8A4-E72E-485C-9FAC-FC2335A0A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6D0E3085-B08E-4A2A-AF92-A894CE7DF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6A8C1D40-C835-41DA-8623-317D1002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10B5D26-547E-41C7-8680-94AA4D68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F9E620BC-A7C6-4D05-A3E7-EF6E44124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7D02BDF-2A97-4FB4-B2FC-B78A3DF48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AAA756F-DB31-472D-B08D-AA0DC260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C88505E-682F-40CF-BBCC-ABABC54A7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CF5A8472-E460-492F-9E15-AD2F8F6A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6C9E1003-DF54-4C18-BA10-C0C846046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E6718713-E568-46BA-8963-1B01D57A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392CF7D6-AA5E-448D-ABFC-9EFCA544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CA1757F5-EEDB-4558-8506-CDB583F85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F72A5502-3C58-430F-BD20-E8DFAC971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458AB958-554E-4687-9633-4675A15A0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7FD8DCD-4AB2-45EA-A039-4B170F5C3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67EEE407-C13F-46B6-B8D7-A4B8F3815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6EB1B69B-B297-44C9-BF86-4C9FBFBC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FF28B89A-26A4-4F44-BF30-506AC7F69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CA914CC-C510-4FF6-854B-0F8BA9F2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9C02483-BE54-465E-9F63-B60DE642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2EF95F5F-FFE2-4D92-BDB0-9B325293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F975201E-4C64-408D-8C52-B2512C8A9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5B49CB6D-D81C-46CB-8FAD-F353F4587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6BF601C-5C78-4366-9623-4CF7DB87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BD2FF57C-FCC6-42DA-B5BE-E864632A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46F8EAB-0750-49C3-B8E9-4408FA25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6AB3964A-3807-4234-A73E-F9884CA4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20254509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CA3E4619-541C-4DE6-9A4A-13E936BE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EA3E05-0219-4D46-9A8B-128AB9C3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8EAF46-C560-4F9E-BC90-54BD7741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Mona Keijzer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B562CC-BFDD-4A30-840A-27ED68E0F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/ zelfstandig Kamerlid • Lid Keijzer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A2E715-9BF0-4620-8CB0-9FEFC90C5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18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F3D7F9-5A88-420F-95BF-FFA23A02D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07b159314c44c3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E92E5E-F295-45EE-9D50-9F4ED5785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7D0381-94E6-4084-8912-72C879DC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8F3051-EE5D-40B8-8198-B19AF542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FF248C-668C-476C-9B2A-8BE69D8D9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259C47-2DBD-4AFC-9E0F-C871CAFE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ABD0FF-1F83-4B74-9B8B-44AED1F6C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DFF22C-0D51-4BFC-8CD8-9879C7017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193BA8-1263-4301-8F25-FB511A4D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B4152F-667C-4B64-AE54-F42BD8089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414851-D952-4BA6-861B-8B228DC5D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AFBA32-EB87-45C4-BBF7-499AC7472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BFBA26-2349-45B6-AA4C-E7AB02B48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3A42AF-66AB-4080-9994-2946429C1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CAEA4A-53D9-47EA-8F8F-E0E20EB6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4BCE61-22FD-4229-B649-9D5EFD1B1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9E327C-0176-4AFE-A4A8-177118F1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69C752-B7DF-458E-8DD2-6EB162328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70DDF25-1027-492E-AA9F-16D75934B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8F5888-E16E-4EB0-9F16-552357CC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B5EFE3F-3C7A-4F52-885B-8EA955D09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89D8D0-D375-4DA9-A74A-BB3E4371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E5263D-3EBD-440D-B2A6-818974FF2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A138C3-A4B6-4D26-BF3D-955ECECD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CC3E6E-9012-43FA-8CEF-59757147B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7B410E-659F-48A8-B68B-4D1337BE7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1374429-64CE-499C-90DE-DE8DF2768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515CC6D-5F19-440F-9767-F3D9555C2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25AC4EF-FBB0-4393-8104-F0828675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0B41C53-6EC4-4929-A9AD-006EE9243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5DF86D6-AB55-4216-9A47-7BC2D318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E8DC222-1DF9-4889-9BC6-2B34D302A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45D3299-C2AE-493C-B3FD-85F5BED4B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9FA8588-22EC-4D84-AC08-632ED90EE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69FBAA5-ADE4-4448-B117-144384EC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AAC47F1-3872-42C6-AFDB-D4483A4E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D07477C-6CEE-4F96-A0E9-DB5F19219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1C65C8A-CE42-4586-90C1-4BB6A61CE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2AFDB1A-0186-4245-865E-76824E467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2FCE773-6210-48D4-AA4A-DB406179D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2D01AD2-D57C-4AA6-A53E-7FE6001B5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79D98BB-1471-4579-9246-7AEF66539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D4B4760-85C2-488A-9429-EFC050F0D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5EBBEE8-6EDC-4A63-A8AD-712F4240C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15545C4-523F-4FC1-9CA8-DFEC00B8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6417E66-A0E5-47D5-A890-2A8400ED4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CC3BDD4-C60D-4F1C-9285-682C0B3D0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3B8DE26-0058-4AA2-9964-D32D6C5F3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7F7612C-50E3-45BC-A462-3144A3363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E929C2C-F41B-47C7-971F-494E8B00A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793AA86-11F2-4E2A-AE45-CA4050375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50845AF-E284-4FEE-B7E8-5D1B1D2CD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26A8DEE-B206-4065-8141-6A6B578B2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1F924A9-8CEB-4F66-9091-F92D85D2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DCFAFA2-7C6C-43A0-AAA8-A14C2544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FCC588A-F137-4A06-AF61-9A409D080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72A6663-282C-4A91-BB8B-81EBACC4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F63C037-69F0-4C1E-B088-F58F17A8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0D0267C-940A-4050-8397-2893C9301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BB6FBDC-F0F3-4EAC-899F-943A60FFA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BCD15D0-A30F-45C7-8CDB-730E6B804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DF6FEF0-6202-4AB4-909B-72B94D885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2C98B91-7163-4C93-8CD6-0136392F7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5D90E92-B641-4E6C-BF29-1BFA79F97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0090FCE-9A97-4C94-A1FC-14051D13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8981AD8-710D-44BC-BC93-451207414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816730A-01AB-44B7-B600-EC263C5C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C78C5E5-C108-4343-A8D4-C1AA374B3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AC05B8C-53E3-4806-8FC4-67D53E9FE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0631B03-9500-4DDF-9FC3-2E3C9254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F4DE33C-057F-4F16-ADC5-5BFEC3D2C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03485738-7C64-4939-BF70-40BBF90D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DB5C9AE0-5C6F-44A4-9FC5-A9B5DDDE3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6A08CB1-4CCE-4539-BF4B-F71F6A2B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9FF41D3-6F3C-4166-80E7-5106F32D4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36018F3F-97B3-4734-AF67-DE5E33DE5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655DBFD7-9172-4BFB-ACBB-6AFE8E58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7A41BC4B-47C5-4028-9267-84A9AB20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01A1F75-B8EC-46EC-AF39-F3EFCDF2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DE4490FB-FF62-48C0-B793-8462C6B5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4897BE1-E9ED-48E7-B56B-EA55C5A31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07E3EFB-168B-4291-857C-FBB978C8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67139D63-8290-47D9-9C90-F6B007B39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9AF8DEA-4FFB-4F9A-84BD-5FB629297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28F120E-317B-4B5C-8FB0-D24A0AFF6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2C5E7A6-A549-45BE-84AB-7E897A027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A2BDE4FA-7DDA-46D1-A1FA-E35BAD14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766F72F-ED06-476D-B92D-3169E526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B6089A9B-2B6B-4E9C-B4B6-FB383175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37EDA0B6-36D7-4B89-8DF9-DF6B15E5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22367ED6-BA19-471E-9297-CE07B38FD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4EF4097-9374-4E36-BE18-81158A884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693F2F63-F526-4AD0-BFFD-B274833A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71524C07-D20C-4F95-BA89-411093936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B9CCAB7D-A0A9-4774-8DA4-414E41A26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B8CE571-A984-44B6-9C27-CEF9A68F8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FD68544-A074-4DFE-B9D9-037B408C8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E3455E1C-882C-404F-B2C7-7C4478D28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DC35BF9E-EEF9-497A-8E85-59E551C00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F0FDE7A2-CFD3-479D-8C91-44046A87C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63FC369-D5B3-4DFC-918E-2F3C742FC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EA4BEB2D-2B50-42DD-8DD3-12C343B2F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A088DFC7-9D05-46BA-8577-317C5F15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6F5F9215-357F-4D9C-93C1-58A0BFDE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32FCDC65-96C8-4BBB-94A5-20E1A0585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FC29D7F3-22C5-466D-BE0C-3823E4E33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99B333EB-8F12-489A-A97D-C383A3F7A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9440B625-16F7-4FD8-9385-26410FBA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66273012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E0E559-298F-4F40-AB65-0EAD4CFB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40CC8E-EBC6-4D7F-B501-9C3CEA499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071796-41A6-4D0E-B2CA-4427E1D84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Hierna begint pas het onderzoek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8BB923-DC1F-4C54-B6A7-37B2463E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5730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Iedere kaart doorloopt dezelfde vier stappen voordat een score verschijnt.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86015A-29A5-4C7B-AF54-95F07D11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6FFB61-7CD4-4720-A614-32DD3A7C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193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71A2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71A2F"/>
                </a:solidFill>
                <a:latin typeface="Aptos"/>
                <a:ea typeface="Aptos"/>
                <a:cs typeface="Aptos"/>
              </a:rPr>
              <a:t>Bronnenkaart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2CCC5E-9EE3-4BA6-8117-21DFE691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57450"/>
            <a:ext cx="3810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Officiële acties en primaire feiten registreren; eigen uitspraken vullen aan.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C49DE2-4D90-4BEE-BFE6-298791798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29000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72917B-DC02-4E1B-980E-22233DDCB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87FF58-5216-4537-A8D6-278A717EA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0193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71A2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71A2F"/>
                </a:solidFill>
                <a:latin typeface="Aptos"/>
                <a:ea typeface="Aptos"/>
                <a:cs typeface="Aptos"/>
              </a:rPr>
              <a:t>Bewijssnippers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822434-BF1F-4589-8AA2-C6483BF32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57450"/>
            <a:ext cx="3810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Per marker citaten, gedrag en tegenbewijs met datum en bron vastleggen.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629E62-EC65-400E-956B-ADBB77898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29000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53B2B3-444D-45D4-81D1-CE8BA73AC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1B8580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452710-99C4-41C6-A1F3-1D2124B93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71A2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71A2F"/>
                </a:solidFill>
                <a:latin typeface="Aptos"/>
                <a:ea typeface="Aptos"/>
                <a:cs typeface="Aptos"/>
              </a:rPr>
              <a:t>Dubbele beoordeling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9657E2-CE29-495D-BAEA-4FCCD987D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267200"/>
            <a:ext cx="3810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Voorlopige score en betrouwbaarheid onafhankelijk controleren.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57231E-E56C-4408-AFAD-ECA30D8F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FAF138-EC5E-4C70-9D60-536F0EA90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CA8FCE-C34E-44EB-9F87-8BC8DDFAD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82905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71A2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71A2F"/>
                </a:solidFill>
                <a:latin typeface="Aptos"/>
                <a:ea typeface="Aptos"/>
                <a:cs typeface="Aptos"/>
              </a:rPr>
              <a:t>Staatskompas-test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9C5245-48EC-4BEF-B0DC-1BF47EE0F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267200"/>
            <a:ext cx="3810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Iedereen dezelfde uitnodiging, vragen, termijn en pilotvoorwaarden geven.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B60A72-66C3-43A6-ACDD-804E10420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238750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47FE0C-5EAC-4B44-ADA4-308C5804F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57850"/>
            <a:ext cx="10191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A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CB0AAC-DD04-4247-BF16-976477076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772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STARTVOLGORDE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AA1F46-7C85-44D5-AA1C-EBD66ECA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743575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42536"/>
                </a:solidFill>
                <a:latin typeface="Aptos"/>
                <a:ea typeface="Aptos"/>
                <a:cs typeface="Aptos"/>
              </a:rPr>
              <a:t>Minister-president → fracties op zetelgrootte → afsplitsingen / zelfstandig lid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CCFE26-6F67-4901-8B5E-17D805E8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6CFAE3-F4BC-4D9C-92F3-B3F90EA42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7C61D5-44EB-4FC4-B810-90E977559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1956473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921EB15-31D8-44AB-8481-B8FFCE81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8FC9C3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FC9C3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009310-50E1-4BF1-A2C7-F438130E2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44B167-253D-449B-8260-BF41459D2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Bewijs vóór beoordeling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2E6903-18CA-403E-BA0B-B8CECE232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763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AFC1CB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AFC1CB"/>
                </a:solidFill>
                <a:latin typeface="Aptos"/>
                <a:ea typeface="Aptos"/>
                <a:cs typeface="Aptos"/>
              </a:rPr>
              <a:t>Leeg blijft onbeoordeeld; O is geen numerieke nul.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FD5830-C4B2-4CDE-BCC1-563287F97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8FC9C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8FC9C3"/>
                </a:solidFill>
                <a:latin typeface="Aptos"/>
                <a:ea typeface="Aptos"/>
                <a:cs typeface="Aptos"/>
              </a:rPr>
              <a:t>MARKERSCHAAL 1–6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F444E0-E70E-4E3D-8A66-A34A314CE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D66B2C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86CBAA-8BBC-4479-80D0-8D0C100FE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76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Duidelijk negatief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C8CA73-8971-48D3-A06D-E1AEBF36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400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A5E4FC-FB85-44C3-8B73-09F464704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476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Zwak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5A6DBC-2CC5-4419-BD3D-C4B5A16B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00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30AC71-328E-4341-8BB7-51AF4834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476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Gemengd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026A78-BD8E-48FD-B78E-B8425ECAB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A121C3-BCE9-4A7D-AEAF-F3546B5F3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19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Sterk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C1CB5B-3D2D-4129-B3A1-FCBB14708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543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E27521-DBDA-4AAF-8F2D-F00058FF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619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Zeer sterk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0FEC37-A011-4E99-9C20-EBEB31B4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433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6D3C1A-A829-45C4-91ED-7C633EBB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619500"/>
            <a:ext cx="1181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8D6D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C8D6DD"/>
                </a:solidFill>
                <a:latin typeface="Aptos"/>
                <a:ea typeface="Aptos"/>
                <a:cs typeface="Aptos"/>
              </a:rPr>
              <a:t>Uitzonderlijk sterk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27F82C-A10F-402D-BC2B-AAC9A192B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5262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8FC9C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8FC9C3"/>
                </a:solidFill>
                <a:latin typeface="Aptos"/>
                <a:ea typeface="Aptos"/>
                <a:cs typeface="Aptos"/>
              </a:rPr>
              <a:t>BEWIJSREGELS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ECE83F-6AEF-465F-BA8B-01CBF5FB3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47925"/>
            <a:ext cx="228600" cy="228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6B2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893290-90C9-4D51-8D26-9F03129A1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86025"/>
            <a:ext cx="228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7A93B0-B7D5-44C0-82E3-5C03BF35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41935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Minimaal drie onafhankelijke primaire observaties per marker.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DF543B9-4D92-4C00-9017-86D43977E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14675"/>
            <a:ext cx="228600" cy="228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6B2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13D567-D0E3-45E4-8FA4-3725A0806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52775"/>
            <a:ext cx="228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14257F-CAAD-4BE6-8ACB-F5D79D0BE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0861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Acties en officiële primaire feiten vormen een strikte meerderheid.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B8D7E6-E1B7-4CF7-979C-F17D2E6E3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81425"/>
            <a:ext cx="228600" cy="228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6B2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CF6204-4935-4D1B-975C-29A467BE9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9525"/>
            <a:ext cx="228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B91FD7-861E-4DB3-8401-57ED3FBD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5285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Volledige eigen uitspraken mogen alleen aanvullend meetellen.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12A1A8A-9376-4428-AC40-0EDD7844C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48175"/>
            <a:ext cx="228600" cy="228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6B2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643794-569B-4B3D-9AAF-7D21FAF3A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86275"/>
            <a:ext cx="228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E5B055-AACB-4E90-A6B8-2360A0045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4196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Media, derdenclaims en context hebben exact scoringsgewicht 0.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B966AA-3CE9-4494-A10C-282CD1C7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114925"/>
            <a:ext cx="228600" cy="228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6B2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F615CC-8666-4815-9151-D7154FDCA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153025"/>
            <a:ext cx="228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BED753A-DAF5-4963-9FEA-4E3FF9626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08635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Cohortschaal 0–6; zichtbare band loopt van 0,5 tot 5,7.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29D22A2-314A-4807-BE64-749C652E2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8FC9C3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8FC9C3"/>
                </a:solidFill>
                <a:latin typeface="Aptos"/>
                <a:ea typeface="Aptos"/>
                <a:cs typeface="Aptos"/>
              </a:rPr>
              <a:t>BETROUWBAARHEID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62AC797-CEC4-481C-9B5C-66C280524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2925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= sterk bewijs   •   B = redelijk bewijs   •   C = voorlopig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BBFDC22-4F52-4B9A-A304-4480EF68A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977928-FFE3-4E29-9B8E-09380C85E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DA1A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DA1A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512C6E4-69C2-4C4A-BE58-6716D957D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DA1A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DA1A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035062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68DD25F-75F2-405C-914F-A58CE402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B6DCBE-E846-4486-8DF6-721183135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3ADB8D-8F93-418F-B919-3516FE317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Rob Jetten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92F852-A1C6-4614-88FA-BF22A092C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Minister-president • D66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0DF1A2-3B34-435C-AD63-6C5E1161A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01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8A596F-7CA2-4061-8BE1-835E3B160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4fbab37e2477a"/>
          <a:stretch xmlns:a="http://schemas.openxmlformats.org/drawingml/2006/main"/>
        </p:blipFill>
        <p:spPr>
          <a:xfrm xmlns:a="http://schemas.openxmlformats.org/drawingml/2006/main">
            <a:off x="942975" y="1771650"/>
            <a:ext cx="2686050" cy="179070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329868-AAD6-456C-816B-305F81BDC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DE6D39-2AF2-4FC6-BF0F-AFDBFD2A3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64A649-4918-4508-8F3C-1A0D136A1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AA5B9D-CCDB-4624-99E2-5BDB23DA1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23C1C2-467B-46D6-9013-C6712FFC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7F2306-71BB-4F50-A6A8-780792E96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E73C9A-1A57-42E5-BEE9-00093862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34207B-38FE-4539-B970-7E4CB3282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F37564-835D-4BF5-8E55-EEBAE2EF7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6D9E0B-B438-4D91-89D7-C78E83C7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F7CBC2-56F5-4249-B889-F1A7B2E6E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072616-5027-43DE-9F54-4D1BFA7E9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4E7185-2190-4DEB-8A70-2774B1286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085AE9-A4FF-4839-BE37-950FD60E5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D04A01-FDDF-4524-A45D-370498DF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E6AC92-EE2D-425C-BE83-836FE7416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07CA2E-93D9-441E-820C-6AA17DCA8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E319D0-6DC1-4931-8719-BF95EDC92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D99B241-2BAF-4CD2-8DD7-6D52A7EB3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CC538A-8A4E-48AD-AD6A-C1B9FE0F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393C6C-82E0-4771-8AC1-2707BFF67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7EFBF0-04B6-4A71-8A7B-1E60FB019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BD16347-8A97-4D51-AA68-6FBB37B9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58B35CF-B0B9-4AFB-BB30-A616833F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83BD3D-9958-4737-A9C8-7D0C1A0C1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E741447-92FD-42EC-8C27-A37FF920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7D733F-BAAC-4452-8A96-BDC57F5B9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A931B4C-0828-4606-99CC-C3DEB2976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EDC791-0326-403B-9CCB-FCA181467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824C9B3-18DD-4A55-871C-6D41787DF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AF9E6FF-507E-4186-9017-52E946966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5BC9243-5706-43FF-9229-773238F53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7AA26D2-3A5D-4D7C-9821-C717403C4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027B3DA-28A0-4595-AD91-E9E19274E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3A0EBA5-7D1C-4E5C-AE3D-21E6D0C4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F829112-D0D0-4460-B783-0D87A952C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B879366-7283-4886-9BC9-F0FE678B2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D19E6C0-C382-4583-BD1A-811785DF8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04F8655-C25D-4B27-881A-3C25026E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6A7C544-9015-4342-A340-40EB63E56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FC29DEE-875B-4DED-8429-0C9339E13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4591625-AC99-4933-B9C2-4EB8AEF4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122792E-D5B8-4878-94D2-4BEDEC7E7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7F02919-A2F3-495D-BD98-CB850ED4A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CBCA383-75A9-40BE-B7F0-E4B266715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C09A94F-584A-4555-B68F-017813E9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1725F73-19F2-4EE1-A152-2DE3144E6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6337F10-84F9-45B5-B16B-EC9C058AA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8ACC272-E05C-464C-A9D2-6A57BC04E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AAF088A-2289-466A-91AB-03C75B584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D71C05A-A919-413F-9B6D-1AC4A128B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CF9A839-07CF-4C88-9A20-069CC056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D3CF85E-7EA4-4FDC-98A5-9FAFE2F67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842F4C9-B247-4263-8071-6A774C20D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386B2D2-083E-429E-90A2-0052788F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95C6727-D3E8-45B6-8173-7D00089A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5C0D8D6-B5BC-41DC-B88D-34503D016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7412339-2236-4071-8C8E-980C3DE3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32259DB-7E6F-4B94-91F5-827B66A1D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106F2ED-567D-44E4-81AC-FD122FD79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32FB55A-3568-4C38-8511-445C85D98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B96B40D-0AF2-43D6-848B-4CFC1AA0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5E42D69-01ED-419A-8571-77F238E3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1B0EF64-C99B-4C23-9EA9-CF2FF1FE4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01067CD-3B9D-46BF-8CE9-51A96AB9B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4D65786-2EE5-46FA-B2D1-72FD7640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7DF9EF9-F4C3-4F93-B70F-E450986E0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8496038-FF95-41A7-8A04-0AEC89E0D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49155A1-D14F-4E31-80B9-F75D7BE3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DB6FCB8-5270-4C24-B661-6C9BAF60D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4614D71-0F57-4459-92C0-B84D4F10A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0D571BE-7F74-46C1-AD8D-9F4A0E2C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C677406-E4B4-4F83-BEF5-DD541AA0A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B94AF5BA-50A2-451B-80E6-D3769E9D7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CFCE2E1A-2EBB-4A99-8F45-965D15FD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D7312DFA-C6D0-42D3-8947-D71B8F58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24B55E48-61D2-40D9-8EF9-C3C7C7C76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54A77037-A87E-499B-8B78-E42396F6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72C7F262-78B8-4899-B1D6-BA4886B27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43B20CB-E86C-4FD6-809E-483E4FDFA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5033B72-F706-4C6F-8213-75143F7C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E89D53FF-B407-474D-9A23-66D6D9140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20E07CCC-2BC5-42BB-BCC3-D1EF3C406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F8D06104-B4B5-4299-8823-807CA24F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84CA1423-5DF6-48E8-8536-0DED5028D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ACBFEB87-DD6C-4CAA-B819-CEB09433E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5BE670CE-E184-40D7-A64E-D5715F9C3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FDF9305-433F-42EB-AC92-30EA8B062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2F99A5FC-E11B-4841-988A-D7DDA3F3C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85FFE8D7-7413-46AC-85BE-12215F6B4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CF61A85F-CF4F-407B-A533-3A711C82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68CD570-E5F2-46AD-AC7C-AFCA6E3D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A8B0F621-DBA3-4EE3-8C74-889F9727E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95E5DCAC-FA18-46E1-8CCC-8ED4C9C3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843DA7A-EB37-41E4-BEB2-7C4C5FCB7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487892D6-7460-4A29-B548-CEA8436CD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10BEA40-D999-4887-9B24-47055887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37DBBB67-7024-4FF6-BA3B-77482A23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43B01910-9142-4D94-B220-24630E3D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2162E1D-BE07-4A84-A519-7D1975254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8E652B1C-A8D4-429A-AAA9-F7B911CE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76326B83-ECD4-42A3-98FA-43406A420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9514B8A-59BD-464F-A764-232159A91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BA6DC6B6-A7F3-4BB1-A58E-EEEA1CE9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AA49AA2F-4524-4193-B539-01F053E9E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FCF46FC0-287C-4438-8851-0FF120CBB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D48DA2BA-D389-4D14-AD1A-3055121A0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95701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6BE6D997-B3C6-4BD6-AD82-8FD44F27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33B360-BA2C-4880-8249-31547B9E3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C8AC7C-F60D-4AF0-AA3D-EC12C8DCF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Jan Paternotte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D4F45B-A82C-46F6-8D53-2E04E4BA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D66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0C8FE9-A878-46FD-BB17-66111D0B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02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CCC39A-45FA-4472-99DF-FE2228CF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b26b82b26746ca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44F2B9-C7AE-4E98-9A20-375F66A48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6EC678-F1E5-47AE-B084-032808BF9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911BE-3C08-45F6-B84C-B40FC83C0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01C835-C344-4734-BAE0-2AF96A26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865A42-80F1-4D3E-9A29-3E49590B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F28199-AF9A-457E-A224-6C77E09B0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ACD75B-9E6E-49FE-9077-21F6D8931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D5B5F3-3A05-4E75-B495-52F3ACC81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B68F5D-AA81-4F23-9224-6F586396C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F29CC5-62F1-4AF4-B13E-E684AF22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B404D7-CC03-47EB-A3E8-4B065A515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5F880B-C242-4E88-BC64-67078C381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E6914E-667B-4769-BF21-BD1F4CB0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5F0B97-56EB-48DD-B1A8-5A300D510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7665B8-05EB-4CD8-9992-48D8C81DB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C44FAB-5DAA-4313-BB32-C87B70D98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E95118-B5F8-42D0-8587-CEDEE02F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12C82B-757B-45DE-9587-28DAF9D8E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0572A9-2B0C-4C8B-A5E9-499951FF4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F08909-28F4-4714-9BFC-31441B453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12E382-250F-469D-9757-6091C2BD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5B31674-5654-44BF-AB7B-B2489F627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D805AE-694A-4E02-A792-B69371307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D0375F-346D-430A-BBD7-45F8F4EAA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63628F-D7F2-46B2-A221-FAB4D270F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F2C411D-5DA5-43BE-948B-7EDBEED26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427BC60-1BE6-48B1-96B8-F568EF19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496F6B1-7F50-43C5-B5A0-E81CB585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7DBB830-CCFA-4229-B743-6E0949E1B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049BC5-6E12-4F6C-A46A-88D9ACA89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A37905D-8F27-4D44-B87E-741A1B0A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7C410CD-4093-44F1-94C1-4128D6868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4138DC8-4B51-43F4-9975-07A3DD426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BB49354-142A-4F21-8092-40289207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E4222FF-BFA1-4E54-9221-3CB224B65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9B25AD0-370D-46DD-A9E3-402CEC88A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C36D6D3-B564-46B3-A682-9091FDBBC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F95B0F9-49C9-4BBD-8B34-921B4E35A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2BC0574-F2AC-47B5-848E-76F60DA02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56E6A5A-788E-4FE4-94DE-99B65A4B4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42D8F5D-C783-4F93-8A6D-4703A8907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24B81DB-DF84-43CA-9462-BEAD340C5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48B5868-15C5-4AAA-9642-1C0DD2A8D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F7FF717-68B0-4A09-8F82-FBAEB2612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755AF45-EB5C-487A-AFFE-399647EB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DB0A455-E8EF-4CCB-A7DE-8B6EA795B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E6D2192-A1AD-4725-89F4-8BE795B67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1CF7F49-54D9-4689-B935-70C315BC6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0160180-9FCA-445D-B5CF-9A25B5BB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B2DC1CE-6F64-47D0-B77F-2B0FCF1AB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FF0491D-CE6F-45FF-A932-F467BD2A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3DB921F-6D99-4960-9636-C59B7491E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D01F192-54A4-45C2-B76B-C7409D2A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A9F2B6C-8C1D-461C-ABC4-5F890C71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DE59749-8886-4AFB-97F2-1EFD94D79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DD3FFE8-B3C4-4551-89D2-F6A2A7F7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929FE29-7119-4427-AA54-ACC4D1756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BC9184D-94F1-4077-8884-C5AECB3ED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19805E3-0801-4B4B-A1B0-2233B9DDE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E5937B1-DF1D-4AD8-B61A-26B173A0A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2B60B94-8EF4-4562-8F9D-B997400E3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9296999-04FD-4555-A1E8-1D5C0823C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91A159B-E344-4655-8DE3-2603C413D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CB10648-01BA-4F75-9707-F6614031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B911380-7B69-4B09-989A-E3281249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C5100FF-DAD3-4D7D-8A73-66905806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F5E59B3-333C-4FE8-A23F-B7885FDD4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6A68B08-2E89-4E0D-9709-29AE9E461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D937E11-F232-4FAB-B7DC-ECF85EE71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1D6B387-ADFC-4FD4-808A-7401B1FE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F4B8FF7-F58B-4860-8EF4-ED68C365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1C78B9C6-AE24-452F-9D9A-8D99AF88F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52EDEAED-39E2-43B7-BADF-B79E98DB1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327D23F-44F2-4260-8B97-8DCAE48D9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62BE47A7-E76C-41B1-8151-EAA8CA10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BB62AF9-B240-4897-8A49-C1ED4EA5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89E023BB-379A-48CD-887C-B33E5937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BE72D9F-ABEF-41A5-AEC3-FF05326AC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0D5C7BE1-21C8-46C8-BACE-631272B21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8FEC7550-0545-4D9D-A584-577FD5C0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8095EF6-414A-4F26-9FA3-84FCE3668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428C0375-553F-440E-B492-F9BA3085C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D03E7F35-52CB-4FC8-BFF3-F83D2F38D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8DB747A7-CBAD-4B6A-877F-E4A579695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742567A-7E3F-4E47-BA11-FAD8B331A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11B60E3-B4B9-4A71-A03A-B27E87AAB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EA9C0FE4-35F2-4420-8269-66956E381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2973EE26-4221-4D86-AF1E-E0BAAB8A4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588285B8-6DC8-491A-B441-608FAC10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86AF61AA-A9AE-4A2E-8D54-37E54ED73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312BDB6-F519-4B0D-8257-68685435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91386D9D-4D9C-42F1-AE07-A1A28CB75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2BAA9431-7E82-4D0A-B080-3229F08B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97B12751-F22C-45EB-AC59-C714B142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90FBC6F-2975-4CD9-B85A-58D86D3D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17751697-A291-442F-AADD-94FD700E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B6882E9F-4838-4329-BEF9-571F2AEFB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9ADB2C61-9FB8-4A33-9CED-DEA0B41BC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BDFC5B13-F18E-431D-9642-42EF6FF1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1522D8FF-B0F5-47A0-B0AF-51ECDD287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5B83F0DF-1584-4880-8163-331F7A87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85D0CFCA-8BB0-4F27-9708-78989295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4EB400FF-E76A-4068-86D4-56D7ED512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3BFBE0FB-381B-4DEC-A4D8-251230558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758A046A-1BC7-4FF5-9462-2633BFC99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E9E9A0C5-A183-44F9-8C38-01FECAB93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F68185C9-115F-4DF4-8C53-6AF3ECD48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100625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33BF1051-ECD2-4F04-A32B-108212B4C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8AB7D4-D72A-454E-BC83-DE32DD6F6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F1BF4B-D525-4942-B8D6-3FEF8BB19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Ruben Brekelmans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FBB8CC-1DCF-460C-8612-DC2DC889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VVD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4023E0-6B5A-40A1-A757-9D460E392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03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DC6DA5-745D-46D6-9BDF-CFF1DA91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17bcc74f8d4b19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7B5EBB-C432-4035-B90F-5F62D8BB9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831FAD-D4AF-4CAB-84F1-6C60ABBF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B7E56D-5722-4CA8-97CF-D91B8EC5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5B626A-FDCC-4D2B-A1AC-018D97A32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130D37-033E-483E-B5B8-B0C108506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D973FF-7C86-40F5-B6B5-F53C3AFA1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42EDC9-418E-4144-AB88-87F2014D1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1AD359-DF19-482D-BEAF-3026106B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C93FDE-A90E-4E16-BD8C-F26331722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43DC0C-CEAA-4344-A387-A95B3B87E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69960B-8F75-45CB-935D-38350702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177742-4D96-4CBA-860D-F4591EF37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C080A8-6BD2-4A44-8778-C6BBA23B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80A819-74E2-4926-B920-31727F22A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0C3A73-AD5A-415B-982B-2364DCAA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B6881E-BD12-43C3-9C2A-80D02D78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835AA0-6AC8-4A9B-99B2-E7B0FF0C5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9102B2-A027-4159-A563-D9C7340CE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FED087-1927-4EC4-A3A3-A40286960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3CB3AF-47DF-4A58-BF2B-9100C842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EB8C0B-0BFE-4AC8-AEC8-47AC9F1F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BAF24AF-33A9-4557-A55E-7714E8A24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F880D3-566A-4558-BDB5-9B3590C2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CFE71F0-F24A-4993-94A9-FB516660F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745FF65-F0C5-42AF-A5C2-B5E1E401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92897C-0D15-459A-BEFF-352C139D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9896B47-3C9F-48AF-8E00-7E8E8BA11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1FD8614-1782-4B28-877F-0FBBF3FA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11FA5DB-9BF1-44D4-BA8C-C951D15CB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578FC35-0048-4AEB-AEDD-9F9CC5B3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E90654D-F021-414C-B0F2-E9CB8A0A8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4D3DB0D-7A74-461E-B331-DE1817FE0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CE8BF6C-E731-4B1F-9E04-46491283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CEE28B2-4134-4861-AA31-5FAA1358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FD444F9-1D72-4015-815D-6A2E1E34A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983EC83-860B-4763-9A5B-E27CFB470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45EBA0E-0CE3-4912-B860-B2ABE260B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BE3ADF9-5B5B-4D2C-9FF0-3D4F820EA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AF2AE52-533B-4804-ABF5-5783BF9A0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FA98810-9E6A-4F82-B470-3885EF3A6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B78F9A2-9BB4-47ED-8968-08094F132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E94C586-EF3A-422F-9251-80E7D400D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217E760-40D8-4F09-B128-5F471DE91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C879F76-04A6-448A-97BC-3510F2737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7001DA8-D1FD-4070-B225-9199C1C4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868633E-C40B-4FC5-8CE0-91F1EA610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9353AC7-7E10-4BFD-B429-94637AB58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3649386-D2E7-4E6A-B34C-477F1478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291330E-8AFC-4D5A-950B-48654CC3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A605678-B2A7-458B-ADD1-C0CC04556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4BBDCCF-A327-4673-84D0-18B4C988C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BEF81BC-94C1-4707-9631-5BF708532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59B3B6C-7C45-4C26-83F4-D5C7FC27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E42312D-389B-49F0-B4B6-5EAE07A7F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432D447-7DE2-4B55-A9F9-4B94D3B9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2D798C0-C8E5-472F-8808-EC63D3390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BAB910A-3CB6-451A-8711-A4150053E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D522CC6-0EA6-4090-A1AF-4229D28C5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A22D999-86C2-4B0A-A52C-08B8D81D8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226AE45-94B8-498B-B6E3-1196A25E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86E68FE-27EF-4027-9149-153E94CE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BA76532-4763-41F5-969C-E91DAC286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0B9D4F4-14D6-401F-9146-FD498DEF5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7ECE83E-4B6B-4264-9393-710DBEE6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4EF8756-D8AE-43FB-99A4-8C34492D2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37CB58A-0EAD-40B8-8723-3FA40EE9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600C320-4D91-4B4F-B08E-AE011A098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55FCBB1-0E37-451F-9C77-C225AA0B3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594B914-2271-43E8-8719-064F83EB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8395BC8-FE30-435D-ADE6-CEF98C9D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67008A5-90D4-49C2-B18E-43711817A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5966F4F-65EC-4B85-AFC1-A6623B782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F5E592D-3DFD-4C3F-9186-5E70950B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88E0AE9-CEA8-45A5-AC14-45E94BAF6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DD6C6B3-EABC-44B9-9F4F-3D9DAC45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51133D32-4036-4B32-87FF-6AABC19F3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764C1A4-BD6B-49C0-A3DC-F04FA32EB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26D935CB-B60A-4A6B-A521-80DE838D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4ED11C6-552C-4B8C-BEA8-107199CC9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4C520C3-216D-4D7D-B99C-0D17D5EB4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1061D80A-6573-47CE-ABF7-93D64CEF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D4049FAD-9EE4-4F30-97AE-631F01946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ED3FE740-FEF0-43A9-B98C-13D7A3CA9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87ED876B-4A3D-45F9-878F-222F5D182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EA799CB-B76F-41F8-A2D1-13493483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E864C10A-E441-46CB-9100-0DF251303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21008B75-2071-4E59-8D48-1F54FEA8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1B21BBE-0487-43A9-8D22-8509A7AB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E1BE6C39-D606-4429-AB63-524AD1888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65526487-A5A7-45BD-889B-F56545CF9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3D84104E-7B6C-412C-8989-93E5DA5FD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A9DDAD6-8214-46D0-BF0C-4860D9B10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251257F0-D004-4198-BD48-591887CFC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D8E430D3-734D-4EEF-A7A3-3F0E6C989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33330CEA-7933-47D6-830B-5BFBF61AE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F1D33714-FD09-4A73-8B85-03918218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2423CD0A-DE3C-446E-9AF2-B27123CA5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F900656-6FBC-4D56-A2EE-5D7AFB284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0F4F513-D947-472D-810D-84EB814CE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C020E7E-B904-4E1A-8E97-398762E3F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018E422D-DA99-45E9-A9E6-12AA3A1C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7FEA4B5B-B803-44C8-B187-C5D2ADD3F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74392FC4-C7D6-4CB7-A967-9568A7DD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3C97778D-4AFC-4494-9162-D5CB4EEA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FFB4C59-5A66-4449-ADB7-4194DDC0B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0F920BF-FFF2-4678-8281-72252496A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4693BBD-045D-490D-8FFB-99C1E34D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085326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105DB300-E3A6-462B-82B2-AF8C514D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FDD082-747B-4B9F-9361-27F7C9FF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FC4540-AE0C-444B-974E-709C26F66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Jesse Klaver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FFE8B7-4E51-4EFF-B9A3-6C3673D0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Progressief Nederland (PRO)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64E676-09E0-4E01-8D41-8836B1E0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04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1E9B78-BA1F-4046-968A-A488F654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22b1e1a5224deb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B7DFAB-A9BB-4051-98D1-E7202F33C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5B959A-F38A-4523-AEB9-4BAE4FCE8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801B07-8E8D-462D-BDE1-DD327BAFE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C1FDE9-107D-42B8-899F-6D66C8B5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8A427A-4A17-4AA3-807E-E9540AF42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C42E17-A911-4712-8D1A-C545969B0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54B3EE-8EBC-4F09-8163-7057E2E7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226A09-A7DC-48B3-B0CC-A5D3A32EC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F99121-01B3-45A9-8D06-0A99267E6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A21DCC-7635-4836-BCB4-C97430B4D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C75FF7-D5C8-41E3-A33B-6C852795B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19B0CF-A585-42A7-9F06-A78837AB7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A72BBB-3CFC-4D75-96DC-3A7A18C4A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E5E883-8FD4-4BCB-A16E-F496CB31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5255BF-A573-4D90-8767-1CD1721CD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3FD501-4DE5-4C02-A28F-369CADE59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4E16FB-17CD-4C1E-B733-F20F2BC3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81C4CC-7F11-41D6-ADBF-8404A7ED8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1CE32C-F71D-4CD7-8396-CD8CD9D4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9135A8-C296-46D5-A9A1-885883D05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C0025C-42CE-42AD-A4C8-42860517E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693D48-D150-47CB-8971-F59B18B78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BC8C2C0-A259-4DA1-A63F-5F14CE9CD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3F25B42-4E28-4659-9E9A-C83833C3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41FDA44-9C31-44B9-9306-C3F434373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E9F7AB8-5E28-4854-A3A5-98515AFD2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77C42E2-274B-4F3B-8B1D-0ED8D721C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DE119A-4591-47AD-90CE-E1BA134FB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43FDA07-B587-4153-93FE-B71F693C5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EFE7412-DEB1-4A20-88D1-0EC45DD02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0DCFEF8-974F-4784-B4F6-85FE85B6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0F34799-CC14-4ADD-8AEC-B4D385664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90CBD7E-D00E-470B-B6A6-98479D714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79E8799-5AB0-49F7-B8D9-C9BE68908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36DD43E-051D-4FE1-BBFE-1AEE7390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068E276-D0F4-4BE9-B039-53519106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592577A-9FEF-4706-ADD7-DCD80641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C476675-CC2D-4643-8AE0-CAE4480A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D6E4BDE-6D48-4B37-B606-F531B4964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993B563-BEE3-4946-97FC-D28B012C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9F11997-F822-4C40-8FA4-E2CA4882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83E6A77-FD7F-4815-A21C-D9B6D79C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0EF365D-5253-4F58-B50F-BCE6C41BC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4C8CACA-C5FD-4616-BB67-EA8876648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D772360-AFF2-4A40-A86D-1D4180468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5E63B1F-6309-4934-9891-4BDFA83B6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545B26E-4A7C-4034-902F-B3A525C8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EB92844-DA48-4382-BE4B-0CFDAE49A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2653432-4861-453E-B6DC-38450649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B0693B8-25FE-4604-99E1-3121D0D09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9E48586-CE2D-4021-B69A-B9B94E172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656C1EB-4F13-4943-BCFA-BFF42905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B4E2197-7C1C-40C1-9D4E-A35C0EE50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87F5495-19A1-4E73-8B1B-0C9749049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718325F1-1697-4045-84D2-6E65AFA03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406C172-CF19-4710-81AC-A07F8B5B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DE591CF-34D5-4039-A7AA-B71043972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62A7D5F-F1B7-450C-BAC4-F16295A08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54BDC57-907E-420B-B0E9-78F88F45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0D5A720-A96E-40B9-A1E7-293333371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75C5775-816B-4035-857F-EB06969C0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7DDBA17-8782-4677-A613-433FE32A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4D475CA-F7ED-492F-A7C8-822CD6E5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6243215-249C-45A1-B3BA-ED5E5F9A4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538644F-78BD-4CE7-AF59-946580C3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908B2B6-ED5E-46C6-98E1-01AF122A8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5C50ED8-35BF-41A1-BA0D-7F33604B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7CE0C78-26AE-443B-A708-14048FC6A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8DDAEDC-55B1-4765-9EE7-7BFBF8D49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2669EA8-0B76-4628-BAB1-9E4C1993B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8A19195-FEFF-4734-B34E-14EE39A2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016027F-9F92-4ADE-86B7-9E5110194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E2F53D2-8173-4949-88FD-1813EE1ED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C4249D2-CB69-4426-856F-1D36AA834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C0EDB1C6-A600-4A28-8D34-8F4CDAB01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43F8EA0C-033D-4998-B369-27957A3B0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5EEB8C0-1382-46B6-A6A2-E858049A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B4A554F2-1589-46D1-9148-07AA0560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70763D6E-EFF2-45D8-B191-EF19287F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962EB0E-DEC2-4C89-94CC-5823E58F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8ABFA4E3-B875-48FA-A2A9-F83A85C0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93336BBC-EACE-4242-930A-A23DCB03D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FBE97B4-397F-4901-A15F-946CD68D3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A91C87F-1BC0-4294-B5BE-E85E1583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1C126A16-1ED7-436E-992E-35FA22AB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479AB7AE-D7D2-4CC1-B70C-A937B3E8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5403EBA6-7725-4C4E-92BC-6B96728E0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D956A7DC-78E5-47A5-A0E9-4D348E44C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A1483DAF-8173-4485-B84D-0F9C10E72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82434A37-F887-401D-BEB1-EF90DCBCB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05886D2-CBA7-4792-99DB-76B2FA3F0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E2B147ED-D5F4-4E49-9014-BB245F4C6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72E42BBD-3147-4B04-8CBF-EEFF7C4B4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A33165B1-280D-4B85-A0E7-7917EE8BC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F40987B-3B70-4854-91E3-250561C8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10097D4B-6718-4392-99F3-569785EF7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94DAB58D-E53F-44BF-AB72-8E095A398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A69F5B89-664D-4DF4-91BE-AB12345F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A5CDEFDE-3FAE-4B81-BD18-F37ADDA0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8577422E-C524-483E-B804-9DCBA233E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D7AAF6E0-29CE-4B96-8FFB-CEF7C2A1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580DA02-BF5B-4C12-9C6A-FE6810A72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F046140A-E02F-4658-B5A7-B7A1EA963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234AFED-97E2-4BE4-A7FF-5FFBE8E93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C138C4BE-BE2C-43F7-8D30-1134C33D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D3FEB82C-4D88-4D2A-9BB6-74521D87E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2679F2A-11FA-4D8D-8B15-DBCCE2FD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5485373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8EC5446D-FA41-4BFE-A57F-F030A01D1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77177B-5738-4486-8BC7-A75023DEE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5A4A34-4578-4B36-BDA0-2FCB75446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Geert Wilders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7873F4-B53C-4F87-8A26-BB4D516DE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PVV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7460DB-40CA-4B25-B167-AA563304A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05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A711D0-82BA-4D15-A266-391721F04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f8003d26b24c5c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01E5D0-24DA-4294-9577-3467610D9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9B074E-4593-4EB0-8985-AA8242A4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2A2FF5-5B64-4F7B-B4DA-6307BE72A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F17747-B2F3-4E6E-A14E-E4F82AD1F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FB82BA-B13E-4D85-960B-E96258B99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4F761E-9F7E-43C4-94DE-F6A73DEC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7D203E-D8B9-4DA6-BB3C-BF1449C57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A025DB-6570-4BD0-A333-FC45B61D1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414B7B-4AAC-43F6-9EF8-F7C6113CC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69C692-8993-41C0-BB3B-4BE8DDB0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C17F1D-8A3D-4A59-AD0C-46F5F6E78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A8B2DA-B52C-40D5-81C9-C1537164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A565EC-6504-4A9F-9509-21F1C2EC9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A8DFDC-74C1-4B96-B021-8E4A23558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F27806-4B7A-49BE-BAA5-899D7B480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AC0F55-86BA-45F7-862F-8435351CD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045C30-1F2F-4CE4-89AD-5BBBBF119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C016BA-FC81-4C3D-9DD5-B5CF344AC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E2067DA-8CEB-41C7-B68F-137DC76AE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3121C0-7980-4BDD-A343-53A2D1FC0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7A7C0F-A7E1-4A6E-A73B-190103CE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AFD86B6-3F89-4F31-BAC7-C4D53511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C57374-E2F3-4262-A3C3-671FBE06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41C5B8E-A776-4867-B3E6-61FFD130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9B48FA-A340-446C-8D55-BF0BC532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E46DAB6-D7CD-48B9-BF8D-84702FCA8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71D1D3A-A4AB-4BCB-8090-C94BEE995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E7683B-D244-4200-AD3B-24E4CB521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CF3E80B-0831-4F77-A608-9063F08BA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5E286C6-B4A1-4A34-BE14-AED98CC48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244B05-27DB-4928-85D7-9AD8F2C8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E68978E-AB4D-4A1A-BEFF-9DB51A59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59E8665-6FED-4369-906F-F5466C8B7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5F3FA51-FBC3-4629-BB30-A9D0191A2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FB92660-87AD-4B8A-B62D-0D608693D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008F486-F2C9-4DCB-8129-9FE2F692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281FCF-AC16-4E3D-A8D6-ABD2D959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2376671-3984-4994-B808-7C1D658D4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6FD704B-DD29-4534-A3A7-E74E1257B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334D81F-8E15-4B19-AC19-D45790D21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ADCF09D-67FB-4A59-A473-776DD6D08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37A83C4-16C1-4455-8DA7-AAE47E57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72D58A1-B0E9-4383-8A0A-9C46A495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D62F05E-1900-48C9-A9F8-2A76CCCD0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BD2B9EE-0C79-48A1-9898-058A66FCF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7D6DA1F-15D9-467B-8589-715211688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7FF62D6-640A-4515-93B2-69EE3BF09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6FDE1D6-53DB-4455-8BC1-895F16F8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E0498A3-214D-4607-B289-1BF1E1300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3C956DA-84F0-4D35-9D19-6255BD270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6C841DA-D59F-43AF-B356-1F79ED7AC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BFBED9F-DDE5-4F47-972E-7F51F5A6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A176F04-FAFC-4849-A692-4316F093B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85A18F7-BC8A-43FE-A0D8-FC7C075EA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AD1EAD1-30D0-4376-8E54-4FD283B1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6035388-0A41-4A78-80ED-829E5CD9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42B1ED1-E248-4FDA-AAFD-F69CECF7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1702140-7641-4729-BEE4-2C4AA3E8D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A645693-E712-4F66-8513-6DF70434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4B25111-7587-43F4-B407-75DEE24AB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0EA28A7-7993-47ED-ADE4-F6ECD86A4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86DEE25-21BF-4006-9533-D5CB02C3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579719E-DD42-459E-AC02-439958A43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4C83275-0C8B-4396-97C2-5A940F1F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65344B2-C539-4494-B141-544FD6612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0568973-63EB-46BD-8E8A-0BD59275D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7E9FF03-D6B8-422C-8016-16BCDFD6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091A78F-E4E6-4BEA-8806-6F18BDBD1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2A1E4A7-3B62-4E10-8BA0-3E5878E83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0E605D6-5718-4E2A-9E34-FC4FC4258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BB4F278-8632-4D32-A298-36B93604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76815E0-5565-40EF-9598-B8732E10E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6624C13-4F44-45D5-A998-5893FC210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F590266D-C55A-4C78-999D-5FE2414E2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362B50D-2022-45A1-A97C-17DA14157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223F3DC-B9D0-4E8D-B382-16C5F7435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574EB71-8F3F-4064-A374-EE9831D5E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1F42EBBA-CCB6-4EC5-B82A-34C23A10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7BB2174-9AA5-499A-8F18-9B6A917F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9BA74CD9-C986-43A8-8320-FCC4B6A17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52963E2B-8921-44CF-8450-602C9AC41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5FC7DF93-CF49-4D8C-8D0D-5338F8157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A2B2DA7-F608-485E-B314-B0CDDEF97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174B23D-EEE0-4A2A-B153-7A63790B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3FD9D64D-A15A-4E57-943B-6C9D8088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5D302818-8BC5-4209-B5BB-8009D980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AA30F426-5E42-4F92-A9F2-E7119CEC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F12DAEB-4CA8-4155-9A09-6F2AC6365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4CF7775E-DC86-461A-B7EB-A4466124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878A409C-8DEF-41E1-AD32-8FD1CEC6F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14862F54-E003-42AE-A36C-B620B0D9A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A8FE68D5-A5D3-4672-9EA4-02EA0BAC4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8873B99-505B-4991-A541-EA41D3B50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89304BAF-644E-4B86-8707-5B1FFE96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39FB2BFE-C088-48C2-8F2F-C6C736B2B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85A79195-FA06-4C95-8CB8-F69C9581A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BFB50481-484F-478E-9F0E-2E7A0204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79493A41-09E4-44F0-8ACB-9D4C1C00A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B3B37F2-A082-463E-B367-A070DE59E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29379C6F-94CB-44A3-B513-39A2E56CE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ECB07CCA-B43A-4CEA-9EBF-73EB94403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C9AF4F30-C5B7-4E19-8D3A-B82CF9F13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8B947A33-019C-4D78-A535-93599B88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92580824-2D39-43B6-9B2A-2BC8D45D9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CAB0F7B4-7A9F-4392-A7E2-270F1CEE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DB8EFDA6-4B1D-469C-ADA7-611DE45D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935F18F2-2527-4365-BAD5-1D075CCC3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5769303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F0AAFCA2-091F-4882-A1AF-6CE6896A5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STAATSPROFIEL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32F4ED-583E-4BFC-A35B-4B4668A0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3375"/>
            <a:ext cx="247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DFC601-8C4F-4D00-9086-8E3ADDD4D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071A2F"/>
                </a:solidFill>
                <a:latin typeface="Aptos Display"/>
                <a:ea typeface="Aptos Display"/>
                <a:cs typeface="Aptos Display"/>
              </a:rPr>
              <a:t>Henri Bontenbal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C4190E-0AE0-4648-A682-7DBB6FF8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Fractievoorzitter Tweede Kamer • CDA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465387-D3C1-4399-9CA8-B1AD3B5E2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781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500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06 / 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CA213E-DCCD-49DF-BFEC-939DD1F3C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323850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CF"/>
            </a:solidFill>
            <a:prstDash val="solid"/>
          </a:ln>
        </p:spPr>
      </p:sp>
      <p:pic>
        <p:nvPicPr>
          <p:cNvPr id="1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29da1a4c754469"/>
          <a:stretch xmlns:a="http://schemas.openxmlformats.org/drawingml/2006/main"/>
        </p:blipFill>
        <p:spPr>
          <a:xfrm xmlns:a="http://schemas.openxmlformats.org/drawingml/2006/main">
            <a:off x="742950" y="1950370"/>
            <a:ext cx="3086100" cy="1433260"/>
          </a:xfrm>
          <a:prstGeom xmlns:a="http://schemas.openxmlformats.org/drawingml/2006/main" prst="roundRect">
            <a:avLst>
              <a:gd name="adj" fmla="val 638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CE0CA9-D260-45B2-ADC4-EE954D295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PROFIELSTATUS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1F543D-932F-4D30-8546-A6497621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23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C85AE7-C352-4DF7-8BF0-8AF2623A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Cognitieve prestatie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1132BB-AADB-46D4-B05E-96759F665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4767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A8DE56-9DC0-447C-B2B7-0386AD823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Politieke geschiktheid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0704A9-286B-4AD2-B35A-47D45F9B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196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55ACDC-BF96-4EC1-88B1-CE9F9ADFC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Publiek belang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DD1FF5-C77E-4343-A784-474B9CB6B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625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F3D213-38E3-4E63-BA50-E2D9CCF6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Staatskompas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C3A6B0-0257-4D48-BCAC-70FE75A5F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054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D66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66B2C"/>
                </a:solidFill>
                <a:latin typeface="Aptos"/>
                <a:ea typeface="Aptos"/>
                <a:cs typeface="Aptos"/>
              </a:rPr>
              <a:t>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F3A007-FF19-4032-B485-6445A6300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E6975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5E6975"/>
                </a:solidFill>
                <a:latin typeface="Aptos"/>
                <a:ea typeface="Aptos"/>
                <a:cs typeface="Aptos"/>
              </a:rPr>
              <a:t>IQ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11A610-5D28-4C30-B027-F1A9869B0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1047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42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Niet geschat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1E3A80-B406-4894-BD06-BC36B9FBB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954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B8580"/>
                </a:solidFill>
                <a:latin typeface="Aptos"/>
                <a:ea typeface="Aptos"/>
                <a:cs typeface="Aptos"/>
              </a:rPr>
              <a:t>15 MARKERS • NOG TE ONDERZOEKEN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B31FA7-3488-47BD-9789-FCE25246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95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SCORE  O  1  2  3  4  5  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D0988F-0460-4840-B560-AB34816A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D21A8D-F224-4857-9244-4041E78FF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E497F9-517F-4397-AF72-D825E1EA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Feitdiscipline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2B1D4D-3FED-47BB-B2E4-CA6500CD9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F7A7E6-BB9B-44A1-A91B-2C6FDA7F2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32F3EF-C120-41C1-A065-93C6F3DF2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F36901A-D045-48A6-A3EC-9043EBF9D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DC6A38-38E3-4747-A7A1-CC62F9A16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D8964F-3CE7-4811-A716-E7E1B52C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Logisch redeneren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B784BC1-F100-4006-A25D-719ADA0D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900ADE-9A9F-4542-9697-B1CA3AE62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6D9813-66A6-4A62-95B0-D9DC1184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2ECA0D-33A7-4E38-9087-F63A247C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CAFE58E-A163-46CD-8786-D185FDFC9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9F01EEA-7CA0-46E7-8EC3-C5EA3CC42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Systeemdenken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8389846-8E87-4EB8-AE22-A73633D2F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2A95565-CC66-4E31-827A-AE1DD6EE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CF3D2D7-967F-404A-A8F1-33EEC751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D7AAD68-956D-4AB2-8D20-FB5E7B6B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0B457B8-F4C4-42DF-81C3-45529AB5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C3460D4-26DB-4B80-A267-DE359D586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Dossierbeheersing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C1481CE-5A19-4B0D-B62D-0F02F52EE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3DD48E1-239E-4EEE-94DE-62B3BBC44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DD74D15-E139-4A84-ADD5-F8F747471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46DF58A-9329-4B7B-BBD9-15384470C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9236849-CB28-45E5-82D0-BABFEB0CC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CE5A696-3DF1-4021-886A-6622902AC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Leren &amp; bijstellen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5657972-7A1D-4B9C-A9E2-35524310B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12CF149-1E54-4118-AB05-08A5E1F67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1B8C444-C422-4694-B960-3DD71A43A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4B97312-E383-4C01-AB23-914360934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D675AF2-8A79-4A75-B94A-5BFC0F2F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E6B6D2E-F16B-48F3-B056-1F2DCE91A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Oordeel &amp; prioriteit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9B9673F-90BA-498B-B595-42C09200A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4BBCC97-DE9D-4DC4-894E-CC83F3200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6F35032-643F-41E2-9E92-E21EEE4D2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7B60752-AF91-4388-BC55-DD27114D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2840C77-9A21-48FC-A45B-072E84BF3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2ED83B4-B575-4494-A53E-AC3A3EEB7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Uitvoerbaarheid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435930B-47E8-4270-8EB0-9C56E6D37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F4EF57D-9B56-46F7-80F0-6746DADD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96B47BF-A658-4956-A22F-8BABB1AB3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59960AB-9EAA-458B-BCC9-613530AFC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E87E845-378F-4705-9D18-F0D3AB6CE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6246B13-A897-4510-83DA-3521297E6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Publiek vs eigenbelang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7405EB7-5742-4E46-BDAF-46523E9A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A4FB411-A38A-4A65-ABEB-4F37728F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673F96C-B739-4EEF-BBD8-D6EDA0AEC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DADA886-C07C-4FF8-8D5B-82266A82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F4A7AC8-8778-406C-9B11-9A175E36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A8E1523-5699-4B93-ABEB-D297C69CF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Verantwoordelijkheid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4B98F13-3330-4DFA-94E6-16CD52BB7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1C8E300-F909-4F47-8EBA-6D37B105E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DB1DB14-3812-4573-8D5A-D8DC1EEB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EA885AC-36B2-4A9A-9C7A-598C26EA3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B0E5989-D2DD-424C-864D-08C6D2DDE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C1C1719-1919-49ED-9114-FDAD2BE09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Rechtsstaat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B5BF1B06-2F8A-4DCE-9397-E94AD34F2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E6CD2D7-9F86-47CC-A936-CAFB520A7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5F1A522-D7DD-40F5-99F1-E93B18308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E837AE6-94F9-4429-BB55-26F99A59E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22CA83D-D24D-48F4-A18E-7A9E7769B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1907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D9222F08-34B9-46B7-8429-8A321A2CD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1431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Woord = daad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EF85907-5295-4E69-AE7D-471412E6F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574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D7BAD4D-0608-4034-840A-5A518FDD3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955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9A993FE7-1C8A-48C1-9112-980D5D08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051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8DBD7C3A-EA48-4439-BF0C-F70A7EFD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432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BBD4E86-6025-4DD4-B738-4E4F6BEA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0037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2B2E326-1E41-4534-BDD5-89AD5E64C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5275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Luisteren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6179DDF-D385-4154-8D97-9D4EF7325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2670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2F486766-9146-497A-9A42-9936D1DF0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50520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06AFB118-5FD8-4D49-B6A4-EFA6661CB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1475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E609F004-B2FD-421A-9752-A12502AD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52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E8D3A251-D4A5-4919-91B7-0CE5AD861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10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41877ED3-9C1D-46D7-9738-320DCD9ED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6237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Samenwerken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EC75431-0BF6-45BF-ACD4-630CE6C50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07670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01D37EC-AF25-4A62-8275-8F37B66E8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31482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78D85ED9-E994-4626-89E4-7A690EE76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2437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76AE6048-0DAD-4FC9-BEF4-314885023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62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B31EFE0D-D96F-4C0D-9EFE-123FCEA46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6196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AE8DC64B-D64D-4AD6-888C-783B79C55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72000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Drukbestendigheid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5654C676-CB25-42C8-91E6-5B1B73F9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88632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0E8251D-BC12-4A2E-A750-4AEDEB975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24450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F5157F6-2392-47FF-9B8A-7936FFD64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34000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6CEF9E29-878A-4222-8402-AFDA4DF99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3721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6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772334F-AEA0-4536-ADC5-B29D96A04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2925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4A001A13-59B7-4A4D-86D7-1C52665E9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381625"/>
            <a:ext cx="1924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4253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42536"/>
                </a:solidFill>
                <a:latin typeface="Aptos"/>
                <a:ea typeface="Aptos"/>
                <a:cs typeface="Aptos"/>
              </a:rPr>
              <a:t>Staatskompas-fit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E49E4960-C483-4FAA-8E40-2F6A65D97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695950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O  1  2  3  4  5  6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E10DD6CE-DDBB-4207-BF34-0502B4A2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934075"/>
            <a:ext cx="1924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B8580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1B8580"/>
                </a:solidFill>
                <a:latin typeface="Aptos"/>
                <a:ea typeface="Aptos"/>
                <a:cs typeface="Aptos"/>
              </a:rPr>
              <a:t>bewijs: -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A46BB631-4535-4C4C-85EC-C7045D61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143625"/>
            <a:ext cx="232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6E5140AC-7DF2-4A52-ACA2-5EB753E17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48425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CCFFD4D8-D2E4-4A2E-91DD-207CB6E7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43675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8B948F"/>
                </a:solidFill>
                <a:latin typeface="Aptos"/>
                <a:ea typeface="Aptos"/>
                <a:cs typeface="Aptos"/>
              </a:rPr>
              <a:t>Geen score zonder bron • IQ wordt niet geschat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4949B80C-730F-4B81-8D5B-566C7A587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43675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8B948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8B948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6208344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2026-07-30T22:15:04.1540000Z</dcterms:created>
  <dcterms:modified xsi:type="dcterms:W3CDTF">2026-07-30T22:15:04.1540000Z</dcterms:modified>
</coreProperties>
</file>